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90" r:id="rId5"/>
    <p:sldMasterId id="2147483720" r:id="rId6"/>
    <p:sldMasterId id="214748375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6858000" cx="12192000"/>
  <p:notesSz cx="6858000" cy="9144000"/>
  <p:embeddedFontLst>
    <p:embeddedFont>
      <p:font typeface="Anton"/>
      <p:regular r:id="rId23"/>
    </p:embeddedFont>
    <p:embeddedFont>
      <p:font typeface="Fira Sans"/>
      <p:regular r:id="rId24"/>
      <p:bold r:id="rId25"/>
      <p:italic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xMUhA4a9Zr3kqQc4Q6x4NeA/j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FiraSans-regular.fntdata"/><Relationship Id="rId23" Type="http://schemas.openxmlformats.org/officeDocument/2006/relationships/font" Target="fonts/Anto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font" Target="fonts/FiraSans-italic.fntdata"/><Relationship Id="rId25" Type="http://schemas.openxmlformats.org/officeDocument/2006/relationships/font" Target="fonts/FiraSans-bold.fntdata"/><Relationship Id="rId28" Type="http://schemas.openxmlformats.org/officeDocument/2006/relationships/font" Target="fonts/PTSans-regular.fntdata"/><Relationship Id="rId27" Type="http://schemas.openxmlformats.org/officeDocument/2006/relationships/font" Target="fonts/FiraSans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PTSans-bold.fntdata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32" Type="http://customschemas.google.com/relationships/presentationmetadata" Target="meta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2" name="Shape 1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3" name="Google Shape;11323;g3a7959378fd_0_3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4" name="Google Shape;11324;g3a7959378fd_0_3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Fabian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1" name="Shape 1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" name="Google Shape;11572;g3a90e59b41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3" name="Google Shape;11573;g3a90e59b41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Benja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6" name="Shape 1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7" name="Google Shape;11597;g3a90e59b41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8" name="Google Shape;11598;g3a90e59b41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Benja y todos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6" name="Shape 1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7" name="Google Shape;11637;g3a911e68fde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8" name="Google Shape;11638;g3a911e68fd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Emilio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3" name="Shape 1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4" name="Google Shape;11644;g3a911e68fde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5" name="Google Shape;11645;g3a911e68fde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Benja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0" name="Shape 1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1" name="Google Shape;11651;g3a911e68fde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2" name="Google Shape;11652;g3a911e68fde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Benja y todos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7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g3a7959378fd_0_8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9" name="Google Shape;11369;g3a7959378fd_0_8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Fabian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3" name="Shape 1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4" name="Google Shape;11394;g3a7959378fd_0_14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5" name="Google Shape;11395;g3a7959378fd_0_14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Emilio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5" name="Shape 1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6" name="Google Shape;11436;g3a7959378fd_0_20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7" name="Google Shape;11437;g3a7959378fd_0_20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Emilio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4" name="Shape 1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5" name="Google Shape;11495;g3a90e59b4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6" name="Google Shape;11496;g3a90e59b4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Emilio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9" name="Shape 1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0" name="Google Shape;11540;g3a90e59b41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1" name="Google Shape;11541;g3a90e59b41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Fabian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8" name="Shape 1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9" name="Google Shape;11549;g3a90e59b41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0" name="Google Shape;11550;g3a90e59b41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Fabian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4" name="Shape 1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5" name="Google Shape;11555;g3a90e59b41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6" name="Google Shape;11556;g3a90e59b41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Fabian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4" name="Shape 1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5" name="Google Shape;11565;g3a90e59b41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6" name="Google Shape;11566;g3a90e59b41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Benja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a489605c06_3_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3a489605c06_3_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3a489605c06_3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a489605c06_3_3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3a489605c06_3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3a489605c06_3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635" name="Shape 8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6" name="Google Shape;8636;g3a7959378fd_0_20630"/>
          <p:cNvSpPr txBox="1"/>
          <p:nvPr>
            <p:ph type="title"/>
          </p:nvPr>
        </p:nvSpPr>
        <p:spPr>
          <a:xfrm>
            <a:off x="2371400" y="3401280"/>
            <a:ext cx="7449300" cy="12192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37" name="Google Shape;8637;g3a7959378fd_0_20630"/>
          <p:cNvSpPr txBox="1"/>
          <p:nvPr>
            <p:ph hasCustomPrompt="1" idx="2" type="title"/>
          </p:nvPr>
        </p:nvSpPr>
        <p:spPr>
          <a:xfrm>
            <a:off x="5321800" y="1749322"/>
            <a:ext cx="1548300" cy="154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38" name="Google Shape;8638;g3a7959378fd_0_20630"/>
          <p:cNvSpPr txBox="1"/>
          <p:nvPr>
            <p:ph idx="1" type="subTitle"/>
          </p:nvPr>
        </p:nvSpPr>
        <p:spPr>
          <a:xfrm>
            <a:off x="2374200" y="4621078"/>
            <a:ext cx="7443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39" name="Google Shape;8639;g3a7959378fd_0_20630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0" name="Google Shape;8640;g3a7959378fd_0_20630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1" name="Google Shape;8641;g3a7959378fd_0_20630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2" name="Google Shape;8642;g3a7959378fd_0_20630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43" name="Google Shape;8643;g3a7959378fd_0_20630"/>
          <p:cNvGrpSpPr/>
          <p:nvPr/>
        </p:nvGrpSpPr>
        <p:grpSpPr>
          <a:xfrm rot="5400000">
            <a:off x="5778371" y="-359122"/>
            <a:ext cx="635584" cy="1574894"/>
            <a:chOff x="2025650" y="4295675"/>
            <a:chExt cx="476700" cy="1181200"/>
          </a:xfrm>
        </p:grpSpPr>
        <p:sp>
          <p:nvSpPr>
            <p:cNvPr id="8644" name="Google Shape;8644;g3a7959378fd_0_2063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g3a7959378fd_0_2063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g3a7959378fd_0_2063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g3a7959378fd_0_2063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g3a7959378fd_0_2063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g3a7959378fd_0_2063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g3a7959378fd_0_2063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g3a7959378fd_0_2063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g3a7959378fd_0_2063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g3a7959378fd_0_2063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g3a7959378fd_0_2063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g3a7959378fd_0_2063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g3a7959378fd_0_2063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g3a7959378fd_0_2063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g3a7959378fd_0_2063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g3a7959378fd_0_2063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g3a7959378fd_0_2063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g3a7959378fd_0_2063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g3a7959378fd_0_2063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g3a7959378fd_0_2063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g3a7959378fd_0_2063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g3a7959378fd_0_2063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g3a7959378fd_0_2063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g3a7959378fd_0_2063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g3a7959378fd_0_2063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g3a7959378fd_0_2063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g3a7959378fd_0_2063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g3a7959378fd_0_2063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g3a7959378fd_0_2063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g3a7959378fd_0_2063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g3a7959378fd_0_2063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g3a7959378fd_0_2063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6" name="Google Shape;8676;g3a7959378fd_0_20630"/>
          <p:cNvGrpSpPr/>
          <p:nvPr/>
        </p:nvGrpSpPr>
        <p:grpSpPr>
          <a:xfrm>
            <a:off x="5341395" y="6132622"/>
            <a:ext cx="1508896" cy="1507996"/>
            <a:chOff x="4139300" y="-1667050"/>
            <a:chExt cx="1131700" cy="1131025"/>
          </a:xfrm>
        </p:grpSpPr>
        <p:sp>
          <p:nvSpPr>
            <p:cNvPr id="8677" name="Google Shape;8677;g3a7959378fd_0_2063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g3a7959378fd_0_2063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g3a7959378fd_0_2063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g3a7959378fd_0_2063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g3a7959378fd_0_2063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g3a7959378fd_0_2063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g3a7959378fd_0_2063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g3a7959378fd_0_2063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g3a7959378fd_0_2063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g3a7959378fd_0_2063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g3a7959378fd_0_2063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g3a7959378fd_0_2063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g3a7959378fd_0_2063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g3a7959378fd_0_2063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g3a7959378fd_0_2063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g3a7959378fd_0_2063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g3a7959378fd_0_2063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g3a7959378fd_0_2063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g3a7959378fd_0_2063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g3a7959378fd_0_2063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g3a7959378fd_0_2063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g3a7959378fd_0_2063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9" name="Google Shape;8699;g3a7959378fd_0_20630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8700" name="Google Shape;8700;g3a7959378fd_0_2063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g3a7959378fd_0_2063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g3a7959378fd_0_2063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g3a7959378fd_0_2063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g3a7959378fd_0_2063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g3a7959378fd_0_2063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g3a7959378fd_0_2063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g3a7959378fd_0_2063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g3a7959378fd_0_2063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g3a7959378fd_0_2063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g3a7959378fd_0_2063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g3a7959378fd_0_2063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g3a7959378fd_0_2063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g3a7959378fd_0_2063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g3a7959378fd_0_2063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g3a7959378fd_0_2063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g3a7959378fd_0_2063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g3a7959378fd_0_2063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g3a7959378fd_0_2063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g3a7959378fd_0_2063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g3a7959378fd_0_2063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g3a7959378fd_0_2063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2" name="Google Shape;8722;g3a7959378fd_0_20630"/>
          <p:cNvGrpSpPr/>
          <p:nvPr/>
        </p:nvGrpSpPr>
        <p:grpSpPr>
          <a:xfrm>
            <a:off x="-558105" y="2865239"/>
            <a:ext cx="1508896" cy="1507996"/>
            <a:chOff x="4139300" y="-1667050"/>
            <a:chExt cx="1131700" cy="1131025"/>
          </a:xfrm>
        </p:grpSpPr>
        <p:sp>
          <p:nvSpPr>
            <p:cNvPr id="8723" name="Google Shape;8723;g3a7959378fd_0_2063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g3a7959378fd_0_2063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g3a7959378fd_0_2063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g3a7959378fd_0_2063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g3a7959378fd_0_2063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g3a7959378fd_0_2063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g3a7959378fd_0_2063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g3a7959378fd_0_2063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g3a7959378fd_0_2063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g3a7959378fd_0_2063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g3a7959378fd_0_2063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g3a7959378fd_0_2063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g3a7959378fd_0_2063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g3a7959378fd_0_2063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g3a7959378fd_0_2063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g3a7959378fd_0_2063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g3a7959378fd_0_2063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g3a7959378fd_0_2063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g3a7959378fd_0_2063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g3a7959378fd_0_2063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g3a7959378fd_0_2063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g3a7959378fd_0_2063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5" name="Google Shape;8745;g3a7959378fd_0_20630"/>
          <p:cNvGrpSpPr/>
          <p:nvPr/>
        </p:nvGrpSpPr>
        <p:grpSpPr>
          <a:xfrm rot="-5400000">
            <a:off x="10686661" y="5888743"/>
            <a:ext cx="1108719" cy="487633"/>
            <a:chOff x="2008025" y="2500150"/>
            <a:chExt cx="1165600" cy="512650"/>
          </a:xfrm>
        </p:grpSpPr>
        <p:sp>
          <p:nvSpPr>
            <p:cNvPr id="8746" name="Google Shape;8746;g3a7959378fd_0_2063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g3a7959378fd_0_2063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8" name="Google Shape;8748;g3a7959378fd_0_20630"/>
          <p:cNvGrpSpPr/>
          <p:nvPr/>
        </p:nvGrpSpPr>
        <p:grpSpPr>
          <a:xfrm>
            <a:off x="396611" y="475509"/>
            <a:ext cx="1108719" cy="487633"/>
            <a:chOff x="2008025" y="2500150"/>
            <a:chExt cx="1165600" cy="512650"/>
          </a:xfrm>
        </p:grpSpPr>
        <p:sp>
          <p:nvSpPr>
            <p:cNvPr id="8749" name="Google Shape;8749;g3a7959378fd_0_2063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g3a7959378fd_0_2063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51" name="Shape 8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2" name="Google Shape;8752;g3a7959378fd_0_20746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53" name="Google Shape;8753;g3a7959378fd_0_20746"/>
          <p:cNvSpPr txBox="1"/>
          <p:nvPr>
            <p:ph idx="1" type="body"/>
          </p:nvPr>
        </p:nvSpPr>
        <p:spPr>
          <a:xfrm>
            <a:off x="955867" y="1402466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sh SemiBold"/>
              <a:buAutoNum type="arabicPeriod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rabicPeriod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rabicPeriod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9pPr>
          </a:lstStyle>
          <a:p/>
        </p:txBody>
      </p:sp>
      <p:sp>
        <p:nvSpPr>
          <p:cNvPr id="8754" name="Google Shape;8754;g3a7959378fd_0_20746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5" name="Google Shape;8755;g3a7959378fd_0_20746"/>
          <p:cNvSpPr/>
          <p:nvPr/>
        </p:nvSpPr>
        <p:spPr>
          <a:xfrm rot="10800000">
            <a:off x="9304863" y="-32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56" name="Google Shape;8756;g3a7959378fd_0_20746"/>
          <p:cNvGrpSpPr/>
          <p:nvPr/>
        </p:nvGrpSpPr>
        <p:grpSpPr>
          <a:xfrm>
            <a:off x="11376416" y="2443957"/>
            <a:ext cx="635584" cy="1574894"/>
            <a:chOff x="2025650" y="4295675"/>
            <a:chExt cx="476700" cy="1181200"/>
          </a:xfrm>
        </p:grpSpPr>
        <p:sp>
          <p:nvSpPr>
            <p:cNvPr id="8757" name="Google Shape;8757;g3a7959378fd_0_20746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g3a7959378fd_0_20746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g3a7959378fd_0_20746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g3a7959378fd_0_20746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g3a7959378fd_0_20746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g3a7959378fd_0_20746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g3a7959378fd_0_20746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g3a7959378fd_0_20746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g3a7959378fd_0_20746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g3a7959378fd_0_20746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g3a7959378fd_0_20746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g3a7959378fd_0_20746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g3a7959378fd_0_20746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g3a7959378fd_0_20746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g3a7959378fd_0_20746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g3a7959378fd_0_20746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g3a7959378fd_0_20746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g3a7959378fd_0_20746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g3a7959378fd_0_20746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g3a7959378fd_0_20746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g3a7959378fd_0_20746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g3a7959378fd_0_20746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g3a7959378fd_0_20746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g3a7959378fd_0_20746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g3a7959378fd_0_20746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g3a7959378fd_0_20746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g3a7959378fd_0_20746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g3a7959378fd_0_20746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g3a7959378fd_0_20746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g3a7959378fd_0_20746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g3a7959378fd_0_20746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g3a7959378fd_0_20746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9" name="Google Shape;8789;g3a7959378fd_0_20746"/>
          <p:cNvGrpSpPr/>
          <p:nvPr/>
        </p:nvGrpSpPr>
        <p:grpSpPr>
          <a:xfrm rot="-5400000">
            <a:off x="-197789" y="2245709"/>
            <a:ext cx="1108719" cy="487633"/>
            <a:chOff x="2008025" y="2500150"/>
            <a:chExt cx="1165600" cy="512650"/>
          </a:xfrm>
        </p:grpSpPr>
        <p:sp>
          <p:nvSpPr>
            <p:cNvPr id="8790" name="Google Shape;8790;g3a7959378fd_0_20746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g3a7959378fd_0_20746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2" name="Google Shape;8792;g3a7959378fd_0_20746"/>
          <p:cNvGrpSpPr/>
          <p:nvPr/>
        </p:nvGrpSpPr>
        <p:grpSpPr>
          <a:xfrm>
            <a:off x="9731962" y="6131622"/>
            <a:ext cx="1508896" cy="1507996"/>
            <a:chOff x="4139300" y="-1667050"/>
            <a:chExt cx="1131700" cy="1131025"/>
          </a:xfrm>
        </p:grpSpPr>
        <p:sp>
          <p:nvSpPr>
            <p:cNvPr id="8793" name="Google Shape;8793;g3a7959378fd_0_20746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g3a7959378fd_0_20746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g3a7959378fd_0_20746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g3a7959378fd_0_20746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g3a7959378fd_0_20746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g3a7959378fd_0_20746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g3a7959378fd_0_20746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g3a7959378fd_0_20746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g3a7959378fd_0_20746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g3a7959378fd_0_20746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g3a7959378fd_0_20746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g3a7959378fd_0_20746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g3a7959378fd_0_20746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g3a7959378fd_0_20746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g3a7959378fd_0_20746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g3a7959378fd_0_20746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g3a7959378fd_0_20746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g3a7959378fd_0_20746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g3a7959378fd_0_20746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g3a7959378fd_0_20746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g3a7959378fd_0_20746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g3a7959378fd_0_20746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5" name="Google Shape;8815;g3a7959378fd_0_20746"/>
          <p:cNvGrpSpPr/>
          <p:nvPr/>
        </p:nvGrpSpPr>
        <p:grpSpPr>
          <a:xfrm>
            <a:off x="10903395" y="5890926"/>
            <a:ext cx="1108719" cy="487633"/>
            <a:chOff x="2008025" y="2500150"/>
            <a:chExt cx="1165600" cy="512650"/>
          </a:xfrm>
        </p:grpSpPr>
        <p:sp>
          <p:nvSpPr>
            <p:cNvPr id="8816" name="Google Shape;8816;g3a7959378fd_0_20746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g3a7959378fd_0_20746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8" name="Google Shape;8818;g3a7959378fd_0_20746"/>
          <p:cNvGrpSpPr/>
          <p:nvPr/>
        </p:nvGrpSpPr>
        <p:grpSpPr>
          <a:xfrm>
            <a:off x="302231" y="6355773"/>
            <a:ext cx="1927642" cy="1059647"/>
            <a:chOff x="2063875" y="-303350"/>
            <a:chExt cx="1445767" cy="794755"/>
          </a:xfrm>
        </p:grpSpPr>
        <p:sp>
          <p:nvSpPr>
            <p:cNvPr id="8819" name="Google Shape;8819;g3a7959378fd_0_20746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g3a7959378fd_0_20746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g3a7959378fd_0_20746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22" name="Shape 8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3" name="Google Shape;8823;g3a7959378fd_0_20817"/>
          <p:cNvSpPr txBox="1"/>
          <p:nvPr>
            <p:ph type="title"/>
          </p:nvPr>
        </p:nvSpPr>
        <p:spPr>
          <a:xfrm>
            <a:off x="2165645" y="3469232"/>
            <a:ext cx="3729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824" name="Google Shape;8824;g3a7959378fd_0_20817"/>
          <p:cNvSpPr txBox="1"/>
          <p:nvPr>
            <p:ph idx="2" type="title"/>
          </p:nvPr>
        </p:nvSpPr>
        <p:spPr>
          <a:xfrm>
            <a:off x="6296755" y="3469232"/>
            <a:ext cx="3729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825" name="Google Shape;8825;g3a7959378fd_0_20817"/>
          <p:cNvSpPr txBox="1"/>
          <p:nvPr>
            <p:ph idx="1" type="subTitle"/>
          </p:nvPr>
        </p:nvSpPr>
        <p:spPr>
          <a:xfrm>
            <a:off x="6296755" y="3758065"/>
            <a:ext cx="37299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826" name="Google Shape;8826;g3a7959378fd_0_20817"/>
          <p:cNvSpPr txBox="1"/>
          <p:nvPr>
            <p:ph idx="3" type="subTitle"/>
          </p:nvPr>
        </p:nvSpPr>
        <p:spPr>
          <a:xfrm>
            <a:off x="2165245" y="3758065"/>
            <a:ext cx="37308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827" name="Google Shape;8827;g3a7959378fd_0_20817"/>
          <p:cNvSpPr txBox="1"/>
          <p:nvPr>
            <p:ph idx="4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28" name="Google Shape;8828;g3a7959378fd_0_20817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9" name="Google Shape;8829;g3a7959378fd_0_2081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30" name="Google Shape;8830;g3a7959378fd_0_20817"/>
          <p:cNvGrpSpPr/>
          <p:nvPr/>
        </p:nvGrpSpPr>
        <p:grpSpPr>
          <a:xfrm rot="-5400000">
            <a:off x="10686674" y="5799868"/>
            <a:ext cx="1108719" cy="487633"/>
            <a:chOff x="2008025" y="2500150"/>
            <a:chExt cx="1165600" cy="512650"/>
          </a:xfrm>
        </p:grpSpPr>
        <p:sp>
          <p:nvSpPr>
            <p:cNvPr id="8831" name="Google Shape;8831;g3a7959378fd_0_2081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g3a7959378fd_0_2081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3" name="Google Shape;8833;g3a7959378fd_0_20817"/>
          <p:cNvGrpSpPr/>
          <p:nvPr/>
        </p:nvGrpSpPr>
        <p:grpSpPr>
          <a:xfrm>
            <a:off x="11231862" y="2675022"/>
            <a:ext cx="1508896" cy="1507996"/>
            <a:chOff x="4139300" y="-1667050"/>
            <a:chExt cx="1131700" cy="1131025"/>
          </a:xfrm>
        </p:grpSpPr>
        <p:sp>
          <p:nvSpPr>
            <p:cNvPr id="8834" name="Google Shape;8834;g3a7959378fd_0_2081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g3a7959378fd_0_2081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g3a7959378fd_0_2081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g3a7959378fd_0_2081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g3a7959378fd_0_2081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g3a7959378fd_0_2081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g3a7959378fd_0_2081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g3a7959378fd_0_2081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g3a7959378fd_0_2081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g3a7959378fd_0_2081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g3a7959378fd_0_2081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g3a7959378fd_0_2081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g3a7959378fd_0_2081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g3a7959378fd_0_2081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g3a7959378fd_0_2081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g3a7959378fd_0_2081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g3a7959378fd_0_2081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g3a7959378fd_0_2081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g3a7959378fd_0_2081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g3a7959378fd_0_2081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g3a7959378fd_0_2081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g3a7959378fd_0_2081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6" name="Google Shape;8856;g3a7959378fd_0_20817"/>
          <p:cNvGrpSpPr/>
          <p:nvPr/>
        </p:nvGrpSpPr>
        <p:grpSpPr>
          <a:xfrm rot="5400000">
            <a:off x="3596487" y="5662844"/>
            <a:ext cx="635584" cy="1574894"/>
            <a:chOff x="2025650" y="4295675"/>
            <a:chExt cx="476700" cy="1181200"/>
          </a:xfrm>
        </p:grpSpPr>
        <p:sp>
          <p:nvSpPr>
            <p:cNvPr id="8857" name="Google Shape;8857;g3a7959378fd_0_2081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g3a7959378fd_0_2081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g3a7959378fd_0_2081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g3a7959378fd_0_2081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g3a7959378fd_0_2081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g3a7959378fd_0_2081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g3a7959378fd_0_2081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g3a7959378fd_0_2081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g3a7959378fd_0_2081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g3a7959378fd_0_2081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g3a7959378fd_0_2081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g3a7959378fd_0_2081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g3a7959378fd_0_2081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g3a7959378fd_0_2081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g3a7959378fd_0_2081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g3a7959378fd_0_2081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g3a7959378fd_0_2081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g3a7959378fd_0_2081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g3a7959378fd_0_2081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g3a7959378fd_0_2081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g3a7959378fd_0_2081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g3a7959378fd_0_2081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g3a7959378fd_0_2081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g3a7959378fd_0_2081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g3a7959378fd_0_2081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g3a7959378fd_0_2081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g3a7959378fd_0_2081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g3a7959378fd_0_2081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g3a7959378fd_0_2081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g3a7959378fd_0_2081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g3a7959378fd_0_2081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g3a7959378fd_0_2081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9" name="Google Shape;8889;g3a7959378fd_0_20817"/>
          <p:cNvGrpSpPr/>
          <p:nvPr/>
        </p:nvGrpSpPr>
        <p:grpSpPr>
          <a:xfrm>
            <a:off x="-549071" y="2675022"/>
            <a:ext cx="1508896" cy="1507996"/>
            <a:chOff x="4139300" y="-1667050"/>
            <a:chExt cx="1131700" cy="1131025"/>
          </a:xfrm>
        </p:grpSpPr>
        <p:sp>
          <p:nvSpPr>
            <p:cNvPr id="8890" name="Google Shape;8890;g3a7959378fd_0_2081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g3a7959378fd_0_2081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g3a7959378fd_0_2081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g3a7959378fd_0_2081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g3a7959378fd_0_2081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g3a7959378fd_0_2081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g3a7959378fd_0_2081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g3a7959378fd_0_2081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g3a7959378fd_0_2081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g3a7959378fd_0_2081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g3a7959378fd_0_2081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g3a7959378fd_0_2081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g3a7959378fd_0_2081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g3a7959378fd_0_2081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g3a7959378fd_0_2081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g3a7959378fd_0_2081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g3a7959378fd_0_2081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g3a7959378fd_0_2081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g3a7959378fd_0_2081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g3a7959378fd_0_2081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g3a7959378fd_0_2081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g3a7959378fd_0_2081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2" name="Google Shape;8912;g3a7959378fd_0_20817"/>
          <p:cNvGrpSpPr/>
          <p:nvPr/>
        </p:nvGrpSpPr>
        <p:grpSpPr>
          <a:xfrm rot="-5400000">
            <a:off x="-12854" y="749702"/>
            <a:ext cx="1927642" cy="1059647"/>
            <a:chOff x="2063875" y="-303350"/>
            <a:chExt cx="1445767" cy="794755"/>
          </a:xfrm>
        </p:grpSpPr>
        <p:sp>
          <p:nvSpPr>
            <p:cNvPr id="8913" name="Google Shape;8913;g3a7959378fd_0_2081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g3a7959378fd_0_2081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g3a7959378fd_0_2081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16" name="Shape 8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7" name="Google Shape;8917;g3a7959378fd_0_20911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18" name="Google Shape;8918;g3a7959378fd_0_20911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9" name="Google Shape;8919;g3a7959378fd_0_20911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0" name="Google Shape;8920;g3a7959378fd_0_20911"/>
          <p:cNvGrpSpPr/>
          <p:nvPr/>
        </p:nvGrpSpPr>
        <p:grpSpPr>
          <a:xfrm rot="5400000">
            <a:off x="571437" y="5651078"/>
            <a:ext cx="635584" cy="1574894"/>
            <a:chOff x="2025650" y="4295675"/>
            <a:chExt cx="476700" cy="1181200"/>
          </a:xfrm>
        </p:grpSpPr>
        <p:sp>
          <p:nvSpPr>
            <p:cNvPr id="8921" name="Google Shape;8921;g3a7959378fd_0_2091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g3a7959378fd_0_2091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g3a7959378fd_0_2091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g3a7959378fd_0_2091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g3a7959378fd_0_2091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g3a7959378fd_0_2091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g3a7959378fd_0_2091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g3a7959378fd_0_2091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g3a7959378fd_0_2091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g3a7959378fd_0_2091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g3a7959378fd_0_2091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g3a7959378fd_0_2091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g3a7959378fd_0_2091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g3a7959378fd_0_2091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g3a7959378fd_0_2091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g3a7959378fd_0_2091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g3a7959378fd_0_2091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g3a7959378fd_0_2091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g3a7959378fd_0_2091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g3a7959378fd_0_2091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g3a7959378fd_0_2091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g3a7959378fd_0_2091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g3a7959378fd_0_2091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g3a7959378fd_0_2091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g3a7959378fd_0_2091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g3a7959378fd_0_2091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g3a7959378fd_0_2091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g3a7959378fd_0_2091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g3a7959378fd_0_2091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g3a7959378fd_0_2091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g3a7959378fd_0_2091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g3a7959378fd_0_2091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3" name="Google Shape;8953;g3a7959378fd_0_20911"/>
          <p:cNvGrpSpPr/>
          <p:nvPr/>
        </p:nvGrpSpPr>
        <p:grpSpPr>
          <a:xfrm rot="5400000">
            <a:off x="10985304" y="5662844"/>
            <a:ext cx="635584" cy="1574894"/>
            <a:chOff x="2025650" y="4295675"/>
            <a:chExt cx="476700" cy="1181200"/>
          </a:xfrm>
        </p:grpSpPr>
        <p:sp>
          <p:nvSpPr>
            <p:cNvPr id="8954" name="Google Shape;8954;g3a7959378fd_0_2091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g3a7959378fd_0_2091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g3a7959378fd_0_2091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g3a7959378fd_0_2091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g3a7959378fd_0_2091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g3a7959378fd_0_2091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g3a7959378fd_0_2091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g3a7959378fd_0_2091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g3a7959378fd_0_2091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g3a7959378fd_0_2091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g3a7959378fd_0_2091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g3a7959378fd_0_2091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g3a7959378fd_0_2091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g3a7959378fd_0_2091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g3a7959378fd_0_2091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g3a7959378fd_0_2091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g3a7959378fd_0_2091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g3a7959378fd_0_2091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g3a7959378fd_0_2091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g3a7959378fd_0_2091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g3a7959378fd_0_2091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g3a7959378fd_0_2091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g3a7959378fd_0_2091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g3a7959378fd_0_2091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g3a7959378fd_0_2091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g3a7959378fd_0_2091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g3a7959378fd_0_2091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g3a7959378fd_0_2091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g3a7959378fd_0_2091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g3a7959378fd_0_2091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g3a7959378fd_0_2091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g3a7959378fd_0_2091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6" name="Google Shape;8986;g3a7959378fd_0_20911"/>
          <p:cNvGrpSpPr/>
          <p:nvPr/>
        </p:nvGrpSpPr>
        <p:grpSpPr>
          <a:xfrm>
            <a:off x="5341395" y="-1116944"/>
            <a:ext cx="1508896" cy="1507996"/>
            <a:chOff x="4139300" y="-1667050"/>
            <a:chExt cx="1131700" cy="1131025"/>
          </a:xfrm>
        </p:grpSpPr>
        <p:sp>
          <p:nvSpPr>
            <p:cNvPr id="8987" name="Google Shape;8987;g3a7959378fd_0_2091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g3a7959378fd_0_2091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g3a7959378fd_0_2091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g3a7959378fd_0_2091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g3a7959378fd_0_2091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g3a7959378fd_0_2091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g3a7959378fd_0_2091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g3a7959378fd_0_2091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g3a7959378fd_0_2091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g3a7959378fd_0_2091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g3a7959378fd_0_2091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g3a7959378fd_0_2091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g3a7959378fd_0_2091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g3a7959378fd_0_2091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g3a7959378fd_0_2091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g3a7959378fd_0_2091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g3a7959378fd_0_2091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g3a7959378fd_0_2091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g3a7959378fd_0_2091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g3a7959378fd_0_2091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g3a7959378fd_0_2091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g3a7959378fd_0_2091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9" name="Google Shape;9009;g3a7959378fd_0_20911"/>
          <p:cNvGrpSpPr/>
          <p:nvPr/>
        </p:nvGrpSpPr>
        <p:grpSpPr>
          <a:xfrm>
            <a:off x="191261" y="475509"/>
            <a:ext cx="1108719" cy="487633"/>
            <a:chOff x="2008025" y="2500150"/>
            <a:chExt cx="1165600" cy="512650"/>
          </a:xfrm>
        </p:grpSpPr>
        <p:sp>
          <p:nvSpPr>
            <p:cNvPr id="9010" name="Google Shape;9010;g3a7959378fd_0_20911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g3a7959378fd_0_20911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2" name="Google Shape;9012;g3a7959378fd_0_20911"/>
          <p:cNvGrpSpPr/>
          <p:nvPr/>
        </p:nvGrpSpPr>
        <p:grpSpPr>
          <a:xfrm rot="-5400000">
            <a:off x="11162236" y="1029893"/>
            <a:ext cx="1108719" cy="487633"/>
            <a:chOff x="2008025" y="2500150"/>
            <a:chExt cx="1165600" cy="512650"/>
          </a:xfrm>
        </p:grpSpPr>
        <p:sp>
          <p:nvSpPr>
            <p:cNvPr id="9013" name="Google Shape;9013;g3a7959378fd_0_20911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g3a7959378fd_0_20911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15" name="Shape 9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6" name="Google Shape;9016;g3a7959378fd_0_21010"/>
          <p:cNvSpPr txBox="1"/>
          <p:nvPr>
            <p:ph idx="1" type="body"/>
          </p:nvPr>
        </p:nvSpPr>
        <p:spPr>
          <a:xfrm>
            <a:off x="1579699" y="2178400"/>
            <a:ext cx="6224100" cy="292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Light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indent="-355600" lvl="2" marL="13716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indent="-355600" lvl="3" marL="18288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6pPr>
            <a:lvl7pPr indent="-336550" lvl="6" marL="32004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indent="-336550" lvl="7" marL="36576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Nunito Light"/>
              <a:buChar char="■"/>
              <a:defRPr/>
            </a:lvl9pPr>
          </a:lstStyle>
          <a:p/>
        </p:txBody>
      </p:sp>
      <p:sp>
        <p:nvSpPr>
          <p:cNvPr id="9017" name="Google Shape;9017;g3a7959378fd_0_21010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9018" name="Google Shape;9018;g3a7959378fd_0_21010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9" name="Google Shape;9019;g3a7959378fd_0_21010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0" name="Google Shape;9020;g3a7959378fd_0_21010"/>
          <p:cNvGrpSpPr/>
          <p:nvPr/>
        </p:nvGrpSpPr>
        <p:grpSpPr>
          <a:xfrm>
            <a:off x="-558105" y="6111656"/>
            <a:ext cx="1508896" cy="1507996"/>
            <a:chOff x="4139300" y="-1667050"/>
            <a:chExt cx="1131700" cy="1131025"/>
          </a:xfrm>
        </p:grpSpPr>
        <p:sp>
          <p:nvSpPr>
            <p:cNvPr id="9021" name="Google Shape;9021;g3a7959378fd_0_2101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g3a7959378fd_0_2101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g3a7959378fd_0_2101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g3a7959378fd_0_2101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g3a7959378fd_0_2101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g3a7959378fd_0_2101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g3a7959378fd_0_2101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g3a7959378fd_0_2101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g3a7959378fd_0_2101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g3a7959378fd_0_2101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g3a7959378fd_0_2101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g3a7959378fd_0_2101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g3a7959378fd_0_2101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g3a7959378fd_0_2101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g3a7959378fd_0_2101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g3a7959378fd_0_2101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g3a7959378fd_0_2101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g3a7959378fd_0_2101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g3a7959378fd_0_2101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g3a7959378fd_0_2101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g3a7959378fd_0_2101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g3a7959378fd_0_2101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3" name="Google Shape;9043;g3a7959378fd_0_21010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9044" name="Google Shape;9044;g3a7959378fd_0_2101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g3a7959378fd_0_2101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g3a7959378fd_0_2101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g3a7959378fd_0_2101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g3a7959378fd_0_2101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g3a7959378fd_0_2101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g3a7959378fd_0_2101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g3a7959378fd_0_2101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g3a7959378fd_0_2101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g3a7959378fd_0_2101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g3a7959378fd_0_2101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g3a7959378fd_0_2101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g3a7959378fd_0_2101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g3a7959378fd_0_2101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g3a7959378fd_0_2101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g3a7959378fd_0_2101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g3a7959378fd_0_2101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g3a7959378fd_0_2101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g3a7959378fd_0_2101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g3a7959378fd_0_2101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g3a7959378fd_0_2101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g3a7959378fd_0_2101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6" name="Google Shape;9066;g3a7959378fd_0_21010"/>
          <p:cNvGrpSpPr/>
          <p:nvPr/>
        </p:nvGrpSpPr>
        <p:grpSpPr>
          <a:xfrm>
            <a:off x="5132086" y="6324023"/>
            <a:ext cx="1927642" cy="1059647"/>
            <a:chOff x="2063875" y="-303350"/>
            <a:chExt cx="1445767" cy="794755"/>
          </a:xfrm>
        </p:grpSpPr>
        <p:sp>
          <p:nvSpPr>
            <p:cNvPr id="9067" name="Google Shape;9067;g3a7959378fd_0_2101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g3a7959378fd_0_2101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g3a7959378fd_0_2101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0" name="Google Shape;9070;g3a7959378fd_0_21010"/>
          <p:cNvGrpSpPr/>
          <p:nvPr/>
        </p:nvGrpSpPr>
        <p:grpSpPr>
          <a:xfrm>
            <a:off x="396611" y="5888743"/>
            <a:ext cx="1108719" cy="487633"/>
            <a:chOff x="2008025" y="2500150"/>
            <a:chExt cx="1165600" cy="512650"/>
          </a:xfrm>
        </p:grpSpPr>
        <p:sp>
          <p:nvSpPr>
            <p:cNvPr id="9071" name="Google Shape;9071;g3a7959378fd_0_2101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g3a7959378fd_0_2101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3" name="Google Shape;9073;g3a7959378fd_0_21010"/>
          <p:cNvGrpSpPr/>
          <p:nvPr/>
        </p:nvGrpSpPr>
        <p:grpSpPr>
          <a:xfrm rot="-5400000">
            <a:off x="-972763" y="3089469"/>
            <a:ext cx="1927642" cy="1059647"/>
            <a:chOff x="2063875" y="-303350"/>
            <a:chExt cx="1445767" cy="794755"/>
          </a:xfrm>
        </p:grpSpPr>
        <p:sp>
          <p:nvSpPr>
            <p:cNvPr id="9074" name="Google Shape;9074;g3a7959378fd_0_2101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g3a7959378fd_0_2101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g3a7959378fd_0_2101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77" name="Shape 9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8" name="Google Shape;9078;g3a7959378fd_0_21072"/>
          <p:cNvSpPr txBox="1"/>
          <p:nvPr>
            <p:ph type="title"/>
          </p:nvPr>
        </p:nvSpPr>
        <p:spPr>
          <a:xfrm>
            <a:off x="1707000" y="1524400"/>
            <a:ext cx="8778000" cy="380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079" name="Google Shape;9079;g3a7959378fd_0_21072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0" name="Google Shape;9080;g3a7959378fd_0_21072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1" name="Google Shape;9081;g3a7959378fd_0_21072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2" name="Google Shape;9082;g3a7959378fd_0_21072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83" name="Google Shape;9083;g3a7959378fd_0_21072"/>
          <p:cNvGrpSpPr/>
          <p:nvPr/>
        </p:nvGrpSpPr>
        <p:grpSpPr>
          <a:xfrm rot="5400000">
            <a:off x="7900037" y="5651078"/>
            <a:ext cx="635584" cy="1574894"/>
            <a:chOff x="2025650" y="4295675"/>
            <a:chExt cx="476700" cy="1181200"/>
          </a:xfrm>
        </p:grpSpPr>
        <p:sp>
          <p:nvSpPr>
            <p:cNvPr id="9084" name="Google Shape;9084;g3a7959378fd_0_2107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g3a7959378fd_0_2107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g3a7959378fd_0_2107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g3a7959378fd_0_2107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g3a7959378fd_0_2107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g3a7959378fd_0_2107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g3a7959378fd_0_2107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g3a7959378fd_0_2107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g3a7959378fd_0_2107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g3a7959378fd_0_2107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g3a7959378fd_0_2107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g3a7959378fd_0_2107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g3a7959378fd_0_2107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g3a7959378fd_0_2107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g3a7959378fd_0_2107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g3a7959378fd_0_2107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g3a7959378fd_0_2107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g3a7959378fd_0_2107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g3a7959378fd_0_2107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g3a7959378fd_0_2107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g3a7959378fd_0_2107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g3a7959378fd_0_2107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g3a7959378fd_0_2107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g3a7959378fd_0_2107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g3a7959378fd_0_2107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g3a7959378fd_0_2107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g3a7959378fd_0_2107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g3a7959378fd_0_2107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g3a7959378fd_0_2107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g3a7959378fd_0_2107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g3a7959378fd_0_2107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g3a7959378fd_0_2107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6" name="Google Shape;9116;g3a7959378fd_0_21072"/>
          <p:cNvGrpSpPr/>
          <p:nvPr/>
        </p:nvGrpSpPr>
        <p:grpSpPr>
          <a:xfrm>
            <a:off x="170465" y="2831590"/>
            <a:ext cx="635584" cy="1574894"/>
            <a:chOff x="2025650" y="4295675"/>
            <a:chExt cx="476700" cy="1181200"/>
          </a:xfrm>
        </p:grpSpPr>
        <p:sp>
          <p:nvSpPr>
            <p:cNvPr id="9117" name="Google Shape;9117;g3a7959378fd_0_2107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g3a7959378fd_0_2107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g3a7959378fd_0_2107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g3a7959378fd_0_2107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g3a7959378fd_0_2107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g3a7959378fd_0_2107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g3a7959378fd_0_2107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g3a7959378fd_0_2107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g3a7959378fd_0_2107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g3a7959378fd_0_2107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g3a7959378fd_0_2107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g3a7959378fd_0_2107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g3a7959378fd_0_2107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g3a7959378fd_0_2107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g3a7959378fd_0_2107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g3a7959378fd_0_2107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g3a7959378fd_0_2107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g3a7959378fd_0_2107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g3a7959378fd_0_2107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g3a7959378fd_0_2107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g3a7959378fd_0_2107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g3a7959378fd_0_2107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g3a7959378fd_0_2107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g3a7959378fd_0_2107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g3a7959378fd_0_2107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g3a7959378fd_0_2107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g3a7959378fd_0_2107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g3a7959378fd_0_2107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g3a7959378fd_0_2107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g3a7959378fd_0_2107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g3a7959378fd_0_2107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g3a7959378fd_0_2107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9" name="Google Shape;9149;g3a7959378fd_0_21072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9150" name="Google Shape;9150;g3a7959378fd_0_2107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g3a7959378fd_0_2107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g3a7959378fd_0_2107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g3a7959378fd_0_2107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g3a7959378fd_0_2107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g3a7959378fd_0_2107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g3a7959378fd_0_2107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g3a7959378fd_0_2107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g3a7959378fd_0_2107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g3a7959378fd_0_2107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g3a7959378fd_0_2107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g3a7959378fd_0_2107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g3a7959378fd_0_2107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g3a7959378fd_0_2107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g3a7959378fd_0_2107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g3a7959378fd_0_2107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g3a7959378fd_0_2107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g3a7959378fd_0_2107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g3a7959378fd_0_2107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g3a7959378fd_0_2107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g3a7959378fd_0_2107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g3a7959378fd_0_2107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2" name="Google Shape;9172;g3a7959378fd_0_21072"/>
          <p:cNvGrpSpPr/>
          <p:nvPr/>
        </p:nvGrpSpPr>
        <p:grpSpPr>
          <a:xfrm>
            <a:off x="5341395" y="-788644"/>
            <a:ext cx="1508896" cy="1507996"/>
            <a:chOff x="4139300" y="-1667050"/>
            <a:chExt cx="1131700" cy="1131025"/>
          </a:xfrm>
        </p:grpSpPr>
        <p:sp>
          <p:nvSpPr>
            <p:cNvPr id="9173" name="Google Shape;9173;g3a7959378fd_0_2107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g3a7959378fd_0_2107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g3a7959378fd_0_2107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g3a7959378fd_0_2107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g3a7959378fd_0_2107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g3a7959378fd_0_2107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g3a7959378fd_0_2107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g3a7959378fd_0_2107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g3a7959378fd_0_2107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g3a7959378fd_0_2107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g3a7959378fd_0_2107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g3a7959378fd_0_2107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g3a7959378fd_0_2107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g3a7959378fd_0_2107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g3a7959378fd_0_2107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g3a7959378fd_0_2107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g3a7959378fd_0_2107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g3a7959378fd_0_2107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g3a7959378fd_0_2107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g3a7959378fd_0_2107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g3a7959378fd_0_2107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g3a7959378fd_0_2107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95" name="Shape 9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6" name="Google Shape;9196;g3a7959378fd_0_21190"/>
          <p:cNvSpPr txBox="1"/>
          <p:nvPr>
            <p:ph type="title"/>
          </p:nvPr>
        </p:nvSpPr>
        <p:spPr>
          <a:xfrm>
            <a:off x="984600" y="2574800"/>
            <a:ext cx="6914700" cy="1097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8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9197" name="Google Shape;9197;g3a7959378fd_0_21190"/>
          <p:cNvSpPr txBox="1"/>
          <p:nvPr>
            <p:ph idx="1" type="subTitle"/>
          </p:nvPr>
        </p:nvSpPr>
        <p:spPr>
          <a:xfrm>
            <a:off x="984600" y="3673599"/>
            <a:ext cx="6914700" cy="121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198" name="Google Shape;9198;g3a7959378fd_0_21190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9" name="Google Shape;9199;g3a7959378fd_0_21190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0" name="Google Shape;9200;g3a7959378fd_0_21190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1" name="Google Shape;9201;g3a7959378fd_0_21190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02" name="Google Shape;9202;g3a7959378fd_0_21190"/>
          <p:cNvGrpSpPr/>
          <p:nvPr/>
        </p:nvGrpSpPr>
        <p:grpSpPr>
          <a:xfrm>
            <a:off x="5132086" y="-519019"/>
            <a:ext cx="1927642" cy="1059647"/>
            <a:chOff x="2063875" y="-303350"/>
            <a:chExt cx="1445767" cy="794755"/>
          </a:xfrm>
        </p:grpSpPr>
        <p:sp>
          <p:nvSpPr>
            <p:cNvPr id="9203" name="Google Shape;9203;g3a7959378fd_0_2119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g3a7959378fd_0_2119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g3a7959378fd_0_2119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6" name="Google Shape;9206;g3a7959378fd_0_21190"/>
          <p:cNvGrpSpPr/>
          <p:nvPr/>
        </p:nvGrpSpPr>
        <p:grpSpPr>
          <a:xfrm>
            <a:off x="-558105" y="2865239"/>
            <a:ext cx="1508896" cy="1507996"/>
            <a:chOff x="4139300" y="-1667050"/>
            <a:chExt cx="1131700" cy="1131025"/>
          </a:xfrm>
        </p:grpSpPr>
        <p:sp>
          <p:nvSpPr>
            <p:cNvPr id="9207" name="Google Shape;9207;g3a7959378fd_0_2119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g3a7959378fd_0_2119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g3a7959378fd_0_2119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g3a7959378fd_0_2119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g3a7959378fd_0_2119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g3a7959378fd_0_2119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g3a7959378fd_0_2119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g3a7959378fd_0_2119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g3a7959378fd_0_2119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g3a7959378fd_0_2119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g3a7959378fd_0_2119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g3a7959378fd_0_2119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g3a7959378fd_0_2119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g3a7959378fd_0_2119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g3a7959378fd_0_2119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g3a7959378fd_0_2119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g3a7959378fd_0_2119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g3a7959378fd_0_2119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g3a7959378fd_0_2119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g3a7959378fd_0_2119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g3a7959378fd_0_2119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g3a7959378fd_0_2119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9" name="Google Shape;9229;g3a7959378fd_0_21190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9230" name="Google Shape;9230;g3a7959378fd_0_2119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g3a7959378fd_0_2119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g3a7959378fd_0_2119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g3a7959378fd_0_2119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g3a7959378fd_0_2119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g3a7959378fd_0_2119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g3a7959378fd_0_2119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g3a7959378fd_0_2119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g3a7959378fd_0_2119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g3a7959378fd_0_2119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g3a7959378fd_0_2119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g3a7959378fd_0_2119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g3a7959378fd_0_2119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g3a7959378fd_0_2119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g3a7959378fd_0_2119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g3a7959378fd_0_2119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g3a7959378fd_0_2119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g3a7959378fd_0_2119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g3a7959378fd_0_2119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g3a7959378fd_0_2119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g3a7959378fd_0_2119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g3a7959378fd_0_2119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2" name="Google Shape;9252;g3a7959378fd_0_21190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9253" name="Google Shape;9253;g3a7959378fd_0_2119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g3a7959378fd_0_2119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g3a7959378fd_0_2119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g3a7959378fd_0_2119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g3a7959378fd_0_2119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g3a7959378fd_0_2119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g3a7959378fd_0_2119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g3a7959378fd_0_2119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g3a7959378fd_0_2119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g3a7959378fd_0_2119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g3a7959378fd_0_2119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g3a7959378fd_0_2119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g3a7959378fd_0_2119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g3a7959378fd_0_2119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g3a7959378fd_0_2119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g3a7959378fd_0_2119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g3a7959378fd_0_2119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g3a7959378fd_0_2119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g3a7959378fd_0_2119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g3a7959378fd_0_2119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g3a7959378fd_0_2119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g3a7959378fd_0_2119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g3a7959378fd_0_2119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g3a7959378fd_0_2119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g3a7959378fd_0_2119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g3a7959378fd_0_2119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g3a7959378fd_0_2119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g3a7959378fd_0_2119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g3a7959378fd_0_2119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g3a7959378fd_0_2119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g3a7959378fd_0_2119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g3a7959378fd_0_2119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85" name="Shape 9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6" name="Google Shape;9286;g3a7959378fd_0_21280"/>
          <p:cNvSpPr txBox="1"/>
          <p:nvPr>
            <p:ph type="title"/>
          </p:nvPr>
        </p:nvSpPr>
        <p:spPr>
          <a:xfrm>
            <a:off x="862233" y="4790567"/>
            <a:ext cx="6111600" cy="134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highlight>
                  <a:schemeClr val="l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9287" name="Google Shape;9287;g3a7959378fd_0_21280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8" name="Google Shape;9288;g3a7959378fd_0_21280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89" name="Google Shape;9289;g3a7959378fd_0_21280"/>
          <p:cNvGrpSpPr/>
          <p:nvPr/>
        </p:nvGrpSpPr>
        <p:grpSpPr>
          <a:xfrm>
            <a:off x="11240895" y="1186172"/>
            <a:ext cx="1508896" cy="1507996"/>
            <a:chOff x="4139300" y="-1667050"/>
            <a:chExt cx="1131700" cy="1131025"/>
          </a:xfrm>
        </p:grpSpPr>
        <p:sp>
          <p:nvSpPr>
            <p:cNvPr id="9290" name="Google Shape;9290;g3a7959378fd_0_2128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g3a7959378fd_0_2128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g3a7959378fd_0_2128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g3a7959378fd_0_2128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g3a7959378fd_0_2128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g3a7959378fd_0_2128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g3a7959378fd_0_2128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g3a7959378fd_0_2128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g3a7959378fd_0_2128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g3a7959378fd_0_2128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g3a7959378fd_0_2128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g3a7959378fd_0_2128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g3a7959378fd_0_2128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g3a7959378fd_0_2128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g3a7959378fd_0_2128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g3a7959378fd_0_2128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g3a7959378fd_0_2128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g3a7959378fd_0_2128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g3a7959378fd_0_2128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g3a7959378fd_0_2128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g3a7959378fd_0_2128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g3a7959378fd_0_2128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2" name="Google Shape;9312;g3a7959378fd_0_21280"/>
          <p:cNvGrpSpPr/>
          <p:nvPr/>
        </p:nvGrpSpPr>
        <p:grpSpPr>
          <a:xfrm rot="5400000">
            <a:off x="10923387" y="-293222"/>
            <a:ext cx="635584" cy="1574894"/>
            <a:chOff x="2025650" y="4295675"/>
            <a:chExt cx="476700" cy="1181200"/>
          </a:xfrm>
        </p:grpSpPr>
        <p:sp>
          <p:nvSpPr>
            <p:cNvPr id="9313" name="Google Shape;9313;g3a7959378fd_0_2128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g3a7959378fd_0_2128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g3a7959378fd_0_2128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g3a7959378fd_0_2128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g3a7959378fd_0_2128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g3a7959378fd_0_2128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g3a7959378fd_0_2128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g3a7959378fd_0_2128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g3a7959378fd_0_2128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g3a7959378fd_0_2128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g3a7959378fd_0_2128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g3a7959378fd_0_2128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g3a7959378fd_0_2128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g3a7959378fd_0_2128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g3a7959378fd_0_2128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g3a7959378fd_0_2128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g3a7959378fd_0_2128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g3a7959378fd_0_2128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g3a7959378fd_0_2128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g3a7959378fd_0_2128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g3a7959378fd_0_2128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g3a7959378fd_0_2128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g3a7959378fd_0_2128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g3a7959378fd_0_2128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g3a7959378fd_0_2128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g3a7959378fd_0_2128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g3a7959378fd_0_2128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g3a7959378fd_0_2128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g3a7959378fd_0_2128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g3a7959378fd_0_2128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g3a7959378fd_0_2128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g3a7959378fd_0_2128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5" name="Google Shape;9345;g3a7959378fd_0_21280"/>
          <p:cNvGrpSpPr/>
          <p:nvPr/>
        </p:nvGrpSpPr>
        <p:grpSpPr>
          <a:xfrm>
            <a:off x="-558105" y="3161039"/>
            <a:ext cx="1508896" cy="1507996"/>
            <a:chOff x="4139300" y="-1667050"/>
            <a:chExt cx="1131700" cy="1131025"/>
          </a:xfrm>
        </p:grpSpPr>
        <p:sp>
          <p:nvSpPr>
            <p:cNvPr id="9346" name="Google Shape;9346;g3a7959378fd_0_2128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g3a7959378fd_0_2128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g3a7959378fd_0_2128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g3a7959378fd_0_2128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g3a7959378fd_0_2128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g3a7959378fd_0_2128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g3a7959378fd_0_2128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g3a7959378fd_0_2128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g3a7959378fd_0_2128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g3a7959378fd_0_2128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g3a7959378fd_0_2128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g3a7959378fd_0_2128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g3a7959378fd_0_2128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g3a7959378fd_0_2128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g3a7959378fd_0_2128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g3a7959378fd_0_2128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g3a7959378fd_0_2128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g3a7959378fd_0_2128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g3a7959378fd_0_2128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g3a7959378fd_0_2128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g3a7959378fd_0_2128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g3a7959378fd_0_2128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8" name="Google Shape;9368;g3a7959378fd_0_21280"/>
          <p:cNvGrpSpPr/>
          <p:nvPr/>
        </p:nvGrpSpPr>
        <p:grpSpPr>
          <a:xfrm rot="-5400000">
            <a:off x="748907" y="3870868"/>
            <a:ext cx="1108719" cy="487633"/>
            <a:chOff x="2008025" y="2500150"/>
            <a:chExt cx="1165600" cy="512650"/>
          </a:xfrm>
        </p:grpSpPr>
        <p:sp>
          <p:nvSpPr>
            <p:cNvPr id="9369" name="Google Shape;9369;g3a7959378fd_0_2128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g3a7959378fd_0_2128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1" name="Google Shape;9371;g3a7959378fd_0_21280"/>
          <p:cNvGrpSpPr/>
          <p:nvPr/>
        </p:nvGrpSpPr>
        <p:grpSpPr>
          <a:xfrm flipH="1" rot="-5400000">
            <a:off x="10277213" y="2638650"/>
            <a:ext cx="1927642" cy="1059647"/>
            <a:chOff x="2063875" y="-303350"/>
            <a:chExt cx="1445767" cy="794755"/>
          </a:xfrm>
        </p:grpSpPr>
        <p:sp>
          <p:nvSpPr>
            <p:cNvPr id="9372" name="Google Shape;9372;g3a7959378fd_0_2128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g3a7959378fd_0_2128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g3a7959378fd_0_2128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75" name="Shape 9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6" name="Google Shape;9376;g3a7959378fd_0_21370"/>
          <p:cNvSpPr txBox="1"/>
          <p:nvPr>
            <p:ph hasCustomPrompt="1" type="title"/>
          </p:nvPr>
        </p:nvSpPr>
        <p:spPr>
          <a:xfrm>
            <a:off x="2806000" y="1981533"/>
            <a:ext cx="6579900" cy="24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377" name="Google Shape;9377;g3a7959378fd_0_21370"/>
          <p:cNvSpPr txBox="1"/>
          <p:nvPr>
            <p:ph idx="1" type="subTitle"/>
          </p:nvPr>
        </p:nvSpPr>
        <p:spPr>
          <a:xfrm>
            <a:off x="2804400" y="4388867"/>
            <a:ext cx="65832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78" name="Google Shape;9378;g3a7959378fd_0_21370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9" name="Google Shape;9379;g3a7959378fd_0_21370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0" name="Google Shape;9380;g3a7959378fd_0_21370"/>
          <p:cNvGrpSpPr/>
          <p:nvPr/>
        </p:nvGrpSpPr>
        <p:grpSpPr>
          <a:xfrm>
            <a:off x="-562238" y="6111656"/>
            <a:ext cx="1508896" cy="1507996"/>
            <a:chOff x="4139300" y="-1667050"/>
            <a:chExt cx="1131700" cy="1131025"/>
          </a:xfrm>
        </p:grpSpPr>
        <p:sp>
          <p:nvSpPr>
            <p:cNvPr id="9381" name="Google Shape;9381;g3a7959378fd_0_2137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g3a7959378fd_0_2137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g3a7959378fd_0_2137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g3a7959378fd_0_2137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g3a7959378fd_0_2137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g3a7959378fd_0_2137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g3a7959378fd_0_2137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g3a7959378fd_0_2137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g3a7959378fd_0_2137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g3a7959378fd_0_2137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g3a7959378fd_0_2137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g3a7959378fd_0_2137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g3a7959378fd_0_2137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g3a7959378fd_0_2137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g3a7959378fd_0_2137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g3a7959378fd_0_2137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g3a7959378fd_0_2137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g3a7959378fd_0_2137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g3a7959378fd_0_2137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g3a7959378fd_0_2137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g3a7959378fd_0_2137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g3a7959378fd_0_2137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3" name="Google Shape;9403;g3a7959378fd_0_21370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9404" name="Google Shape;9404;g3a7959378fd_0_2137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g3a7959378fd_0_2137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g3a7959378fd_0_2137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g3a7959378fd_0_2137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g3a7959378fd_0_2137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g3a7959378fd_0_2137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g3a7959378fd_0_2137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g3a7959378fd_0_2137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g3a7959378fd_0_2137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g3a7959378fd_0_2137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g3a7959378fd_0_2137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g3a7959378fd_0_2137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g3a7959378fd_0_2137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g3a7959378fd_0_2137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g3a7959378fd_0_2137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g3a7959378fd_0_2137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g3a7959378fd_0_2137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g3a7959378fd_0_2137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g3a7959378fd_0_2137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g3a7959378fd_0_2137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g3a7959378fd_0_2137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g3a7959378fd_0_2137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6" name="Google Shape;9426;g3a7959378fd_0_21370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9427" name="Google Shape;9427;g3a7959378fd_0_2137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g3a7959378fd_0_2137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g3a7959378fd_0_2137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g3a7959378fd_0_2137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g3a7959378fd_0_2137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g3a7959378fd_0_2137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g3a7959378fd_0_2137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g3a7959378fd_0_2137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g3a7959378fd_0_2137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g3a7959378fd_0_2137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g3a7959378fd_0_2137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g3a7959378fd_0_2137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g3a7959378fd_0_2137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g3a7959378fd_0_2137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g3a7959378fd_0_2137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g3a7959378fd_0_2137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g3a7959378fd_0_2137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g3a7959378fd_0_2137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g3a7959378fd_0_2137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g3a7959378fd_0_2137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g3a7959378fd_0_2137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g3a7959378fd_0_2137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g3a7959378fd_0_2137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g3a7959378fd_0_2137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g3a7959378fd_0_2137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g3a7959378fd_0_2137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g3a7959378fd_0_2137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g3a7959378fd_0_2137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g3a7959378fd_0_2137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g3a7959378fd_0_2137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g3a7959378fd_0_2137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g3a7959378fd_0_2137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9" name="Google Shape;9459;g3a7959378fd_0_21370"/>
          <p:cNvGrpSpPr/>
          <p:nvPr/>
        </p:nvGrpSpPr>
        <p:grpSpPr>
          <a:xfrm>
            <a:off x="11366299" y="938857"/>
            <a:ext cx="635584" cy="1574894"/>
            <a:chOff x="2025650" y="4295675"/>
            <a:chExt cx="476700" cy="1181200"/>
          </a:xfrm>
        </p:grpSpPr>
        <p:sp>
          <p:nvSpPr>
            <p:cNvPr id="9460" name="Google Shape;9460;g3a7959378fd_0_2137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g3a7959378fd_0_2137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g3a7959378fd_0_2137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g3a7959378fd_0_2137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g3a7959378fd_0_2137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g3a7959378fd_0_2137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g3a7959378fd_0_2137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g3a7959378fd_0_2137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g3a7959378fd_0_2137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g3a7959378fd_0_2137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g3a7959378fd_0_2137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g3a7959378fd_0_2137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g3a7959378fd_0_2137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g3a7959378fd_0_2137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g3a7959378fd_0_2137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g3a7959378fd_0_2137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g3a7959378fd_0_2137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g3a7959378fd_0_2137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g3a7959378fd_0_2137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g3a7959378fd_0_2137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g3a7959378fd_0_2137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g3a7959378fd_0_2137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g3a7959378fd_0_2137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g3a7959378fd_0_2137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g3a7959378fd_0_2137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g3a7959378fd_0_2137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g3a7959378fd_0_2137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g3a7959378fd_0_2137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g3a7959378fd_0_2137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g3a7959378fd_0_2137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g3a7959378fd_0_2137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g3a7959378fd_0_2137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2" name="Google Shape;9492;g3a7959378fd_0_21370"/>
          <p:cNvGrpSpPr/>
          <p:nvPr/>
        </p:nvGrpSpPr>
        <p:grpSpPr>
          <a:xfrm>
            <a:off x="5132086" y="-523544"/>
            <a:ext cx="1927642" cy="1059647"/>
            <a:chOff x="2063875" y="-303350"/>
            <a:chExt cx="1445767" cy="794755"/>
          </a:xfrm>
        </p:grpSpPr>
        <p:sp>
          <p:nvSpPr>
            <p:cNvPr id="9493" name="Google Shape;9493;g3a7959378fd_0_2137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g3a7959378fd_0_2137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g3a7959378fd_0_2137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9496" name="Shape 9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a489605c06_3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497" name="Shape 9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8" name="Google Shape;9498;g3a7959378fd_0_21492"/>
          <p:cNvSpPr txBox="1"/>
          <p:nvPr>
            <p:ph type="title"/>
          </p:nvPr>
        </p:nvSpPr>
        <p:spPr>
          <a:xfrm>
            <a:off x="2154339" y="2683733"/>
            <a:ext cx="3120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9499" name="Google Shape;9499;g3a7959378fd_0_21492"/>
          <p:cNvSpPr txBox="1"/>
          <p:nvPr>
            <p:ph idx="1" type="subTitle"/>
          </p:nvPr>
        </p:nvSpPr>
        <p:spPr>
          <a:xfrm>
            <a:off x="2154339" y="2970134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500" name="Google Shape;9500;g3a7959378fd_0_21492"/>
          <p:cNvSpPr txBox="1"/>
          <p:nvPr>
            <p:ph idx="2" type="title"/>
          </p:nvPr>
        </p:nvSpPr>
        <p:spPr>
          <a:xfrm flipH="1">
            <a:off x="6916661" y="2683721"/>
            <a:ext cx="31212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9501" name="Google Shape;9501;g3a7959378fd_0_21492"/>
          <p:cNvSpPr txBox="1"/>
          <p:nvPr>
            <p:ph idx="3" type="subTitle"/>
          </p:nvPr>
        </p:nvSpPr>
        <p:spPr>
          <a:xfrm flipH="1">
            <a:off x="6916761" y="2970121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502" name="Google Shape;9502;g3a7959378fd_0_21492"/>
          <p:cNvSpPr txBox="1"/>
          <p:nvPr>
            <p:ph hasCustomPrompt="1" idx="4" type="title"/>
          </p:nvPr>
        </p:nvSpPr>
        <p:spPr>
          <a:xfrm>
            <a:off x="3348939" y="1748933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503" name="Google Shape;9503;g3a7959378fd_0_21492"/>
          <p:cNvSpPr txBox="1"/>
          <p:nvPr>
            <p:ph hasCustomPrompt="1" idx="5" type="title"/>
          </p:nvPr>
        </p:nvSpPr>
        <p:spPr>
          <a:xfrm flipH="1">
            <a:off x="8111361" y="1748933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504" name="Google Shape;9504;g3a7959378fd_0_21492"/>
          <p:cNvSpPr txBox="1"/>
          <p:nvPr>
            <p:ph idx="6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9505" name="Google Shape;9505;g3a7959378fd_0_21492"/>
          <p:cNvSpPr txBox="1"/>
          <p:nvPr>
            <p:ph idx="7" type="title"/>
          </p:nvPr>
        </p:nvSpPr>
        <p:spPr>
          <a:xfrm>
            <a:off x="2154339" y="4931044"/>
            <a:ext cx="3120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9506" name="Google Shape;9506;g3a7959378fd_0_21492"/>
          <p:cNvSpPr txBox="1"/>
          <p:nvPr>
            <p:ph idx="8" type="subTitle"/>
          </p:nvPr>
        </p:nvSpPr>
        <p:spPr>
          <a:xfrm>
            <a:off x="2154139" y="5219090"/>
            <a:ext cx="31212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507" name="Google Shape;9507;g3a7959378fd_0_21492"/>
          <p:cNvSpPr txBox="1"/>
          <p:nvPr>
            <p:ph idx="9" type="title"/>
          </p:nvPr>
        </p:nvSpPr>
        <p:spPr>
          <a:xfrm flipH="1">
            <a:off x="6916661" y="4931045"/>
            <a:ext cx="31212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9508" name="Google Shape;9508;g3a7959378fd_0_21492"/>
          <p:cNvSpPr txBox="1"/>
          <p:nvPr>
            <p:ph idx="13" type="subTitle"/>
          </p:nvPr>
        </p:nvSpPr>
        <p:spPr>
          <a:xfrm flipH="1">
            <a:off x="6916761" y="5219092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509" name="Google Shape;9509;g3a7959378fd_0_21492"/>
          <p:cNvSpPr txBox="1"/>
          <p:nvPr>
            <p:ph hasCustomPrompt="1" idx="14" type="title"/>
          </p:nvPr>
        </p:nvSpPr>
        <p:spPr>
          <a:xfrm>
            <a:off x="3348939" y="3996071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510" name="Google Shape;9510;g3a7959378fd_0_21492"/>
          <p:cNvSpPr txBox="1"/>
          <p:nvPr>
            <p:ph hasCustomPrompt="1" idx="15" type="title"/>
          </p:nvPr>
        </p:nvSpPr>
        <p:spPr>
          <a:xfrm flipH="1">
            <a:off x="8111361" y="3996071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511" name="Google Shape;9511;g3a7959378fd_0_21492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2" name="Google Shape;9512;g3a7959378fd_0_21492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3" name="Google Shape;9513;g3a7959378fd_0_21492"/>
          <p:cNvGrpSpPr/>
          <p:nvPr/>
        </p:nvGrpSpPr>
        <p:grpSpPr>
          <a:xfrm>
            <a:off x="11231862" y="6132606"/>
            <a:ext cx="1508896" cy="1507996"/>
            <a:chOff x="4139300" y="-1667050"/>
            <a:chExt cx="1131700" cy="1131025"/>
          </a:xfrm>
        </p:grpSpPr>
        <p:sp>
          <p:nvSpPr>
            <p:cNvPr id="9514" name="Google Shape;9514;g3a7959378fd_0_2149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g3a7959378fd_0_2149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g3a7959378fd_0_2149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g3a7959378fd_0_2149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g3a7959378fd_0_2149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g3a7959378fd_0_2149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g3a7959378fd_0_2149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g3a7959378fd_0_2149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g3a7959378fd_0_2149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g3a7959378fd_0_2149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g3a7959378fd_0_2149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g3a7959378fd_0_2149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g3a7959378fd_0_2149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g3a7959378fd_0_2149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g3a7959378fd_0_2149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g3a7959378fd_0_2149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g3a7959378fd_0_2149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g3a7959378fd_0_2149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g3a7959378fd_0_2149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g3a7959378fd_0_2149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g3a7959378fd_0_2149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g3a7959378fd_0_2149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6" name="Google Shape;9536;g3a7959378fd_0_21492"/>
          <p:cNvGrpSpPr/>
          <p:nvPr/>
        </p:nvGrpSpPr>
        <p:grpSpPr>
          <a:xfrm>
            <a:off x="5541641" y="5872868"/>
            <a:ext cx="1108719" cy="487633"/>
            <a:chOff x="2008025" y="2500150"/>
            <a:chExt cx="1165600" cy="512650"/>
          </a:xfrm>
        </p:grpSpPr>
        <p:sp>
          <p:nvSpPr>
            <p:cNvPr id="9537" name="Google Shape;9537;g3a7959378fd_0_2149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g3a7959378fd_0_2149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9" name="Google Shape;9539;g3a7959378fd_0_21492"/>
          <p:cNvGrpSpPr/>
          <p:nvPr/>
        </p:nvGrpSpPr>
        <p:grpSpPr>
          <a:xfrm rot="5400000">
            <a:off x="9979654" y="5662844"/>
            <a:ext cx="635584" cy="1574894"/>
            <a:chOff x="2025650" y="4295675"/>
            <a:chExt cx="476700" cy="1181200"/>
          </a:xfrm>
        </p:grpSpPr>
        <p:sp>
          <p:nvSpPr>
            <p:cNvPr id="9540" name="Google Shape;9540;g3a7959378fd_0_2149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g3a7959378fd_0_2149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g3a7959378fd_0_2149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g3a7959378fd_0_2149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g3a7959378fd_0_2149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g3a7959378fd_0_2149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g3a7959378fd_0_2149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g3a7959378fd_0_2149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g3a7959378fd_0_2149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g3a7959378fd_0_2149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g3a7959378fd_0_2149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g3a7959378fd_0_2149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g3a7959378fd_0_2149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g3a7959378fd_0_2149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g3a7959378fd_0_2149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g3a7959378fd_0_2149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g3a7959378fd_0_2149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g3a7959378fd_0_2149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g3a7959378fd_0_2149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g3a7959378fd_0_2149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g3a7959378fd_0_2149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g3a7959378fd_0_2149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g3a7959378fd_0_2149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g3a7959378fd_0_2149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g3a7959378fd_0_2149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g3a7959378fd_0_2149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g3a7959378fd_0_2149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g3a7959378fd_0_2149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g3a7959378fd_0_2149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g3a7959378fd_0_2149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g3a7959378fd_0_2149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g3a7959378fd_0_2149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2" name="Google Shape;9572;g3a7959378fd_0_21492"/>
          <p:cNvGrpSpPr/>
          <p:nvPr/>
        </p:nvGrpSpPr>
        <p:grpSpPr>
          <a:xfrm rot="-5400000">
            <a:off x="10287696" y="3185769"/>
            <a:ext cx="1927642" cy="1059647"/>
            <a:chOff x="2063875" y="-303350"/>
            <a:chExt cx="1445767" cy="794755"/>
          </a:xfrm>
        </p:grpSpPr>
        <p:sp>
          <p:nvSpPr>
            <p:cNvPr id="9573" name="Google Shape;9573;g3a7959378fd_0_21492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g3a7959378fd_0_21492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g3a7959378fd_0_21492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6" name="Google Shape;9576;g3a7959378fd_0_21492"/>
          <p:cNvGrpSpPr/>
          <p:nvPr/>
        </p:nvGrpSpPr>
        <p:grpSpPr>
          <a:xfrm>
            <a:off x="152782" y="2548323"/>
            <a:ext cx="635584" cy="1574894"/>
            <a:chOff x="2025650" y="4295675"/>
            <a:chExt cx="476700" cy="1181200"/>
          </a:xfrm>
        </p:grpSpPr>
        <p:sp>
          <p:nvSpPr>
            <p:cNvPr id="9577" name="Google Shape;9577;g3a7959378fd_0_2149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g3a7959378fd_0_2149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g3a7959378fd_0_2149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g3a7959378fd_0_2149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g3a7959378fd_0_2149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g3a7959378fd_0_2149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g3a7959378fd_0_2149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g3a7959378fd_0_2149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g3a7959378fd_0_2149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g3a7959378fd_0_2149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g3a7959378fd_0_2149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g3a7959378fd_0_2149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g3a7959378fd_0_2149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g3a7959378fd_0_2149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g3a7959378fd_0_2149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g3a7959378fd_0_2149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g3a7959378fd_0_2149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g3a7959378fd_0_2149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g3a7959378fd_0_2149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g3a7959378fd_0_2149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g3a7959378fd_0_2149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g3a7959378fd_0_2149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g3a7959378fd_0_2149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g3a7959378fd_0_2149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g3a7959378fd_0_2149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g3a7959378fd_0_2149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g3a7959378fd_0_2149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g3a7959378fd_0_2149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g3a7959378fd_0_2149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g3a7959378fd_0_2149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g3a7959378fd_0_2149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g3a7959378fd_0_2149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9" name="Google Shape;9609;g3a7959378fd_0_21492"/>
          <p:cNvGrpSpPr/>
          <p:nvPr/>
        </p:nvGrpSpPr>
        <p:grpSpPr>
          <a:xfrm>
            <a:off x="-558105" y="6132606"/>
            <a:ext cx="1508896" cy="1507996"/>
            <a:chOff x="4139300" y="-1667050"/>
            <a:chExt cx="1131700" cy="1131025"/>
          </a:xfrm>
        </p:grpSpPr>
        <p:sp>
          <p:nvSpPr>
            <p:cNvPr id="9610" name="Google Shape;9610;g3a7959378fd_0_2149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g3a7959378fd_0_2149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g3a7959378fd_0_2149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g3a7959378fd_0_2149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g3a7959378fd_0_2149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g3a7959378fd_0_2149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g3a7959378fd_0_2149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g3a7959378fd_0_2149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g3a7959378fd_0_2149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g3a7959378fd_0_2149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g3a7959378fd_0_2149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g3a7959378fd_0_2149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g3a7959378fd_0_2149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g3a7959378fd_0_2149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g3a7959378fd_0_2149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g3a7959378fd_0_2149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g3a7959378fd_0_2149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g3a7959378fd_0_2149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g3a7959378fd_0_2149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g3a7959378fd_0_2149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g3a7959378fd_0_2149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g3a7959378fd_0_2149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9632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Google Shape;9633;g3a7959378fd_0_21627"/>
          <p:cNvSpPr txBox="1"/>
          <p:nvPr>
            <p:ph type="title"/>
          </p:nvPr>
        </p:nvSpPr>
        <p:spPr>
          <a:xfrm>
            <a:off x="4610447" y="4799752"/>
            <a:ext cx="5667900" cy="609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9634" name="Google Shape;9634;g3a7959378fd_0_21627"/>
          <p:cNvSpPr txBox="1"/>
          <p:nvPr>
            <p:ph idx="1" type="subTitle"/>
          </p:nvPr>
        </p:nvSpPr>
        <p:spPr>
          <a:xfrm>
            <a:off x="4609417" y="1448648"/>
            <a:ext cx="5670000" cy="33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35" name="Google Shape;9635;g3a7959378fd_0_2162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6" name="Google Shape;9636;g3a7959378fd_0_21627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37" name="Google Shape;9637;g3a7959378fd_0_21627"/>
          <p:cNvGrpSpPr/>
          <p:nvPr/>
        </p:nvGrpSpPr>
        <p:grpSpPr>
          <a:xfrm>
            <a:off x="315287" y="2285741"/>
            <a:ext cx="635584" cy="1574894"/>
            <a:chOff x="2025650" y="4295675"/>
            <a:chExt cx="476700" cy="1181200"/>
          </a:xfrm>
        </p:grpSpPr>
        <p:sp>
          <p:nvSpPr>
            <p:cNvPr id="9638" name="Google Shape;9638;g3a7959378fd_0_2162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g3a7959378fd_0_2162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g3a7959378fd_0_2162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g3a7959378fd_0_2162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g3a7959378fd_0_2162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g3a7959378fd_0_2162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g3a7959378fd_0_2162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g3a7959378fd_0_2162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g3a7959378fd_0_2162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g3a7959378fd_0_2162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g3a7959378fd_0_2162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g3a7959378fd_0_2162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g3a7959378fd_0_2162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g3a7959378fd_0_2162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g3a7959378fd_0_2162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g3a7959378fd_0_2162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g3a7959378fd_0_2162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g3a7959378fd_0_2162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g3a7959378fd_0_2162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g3a7959378fd_0_2162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g3a7959378fd_0_2162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g3a7959378fd_0_2162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g3a7959378fd_0_2162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g3a7959378fd_0_2162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g3a7959378fd_0_2162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g3a7959378fd_0_2162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g3a7959378fd_0_2162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g3a7959378fd_0_2162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g3a7959378fd_0_2162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g3a7959378fd_0_2162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g3a7959378fd_0_2162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g3a7959378fd_0_2162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0" name="Google Shape;9670;g3a7959378fd_0_21627"/>
          <p:cNvGrpSpPr/>
          <p:nvPr/>
        </p:nvGrpSpPr>
        <p:grpSpPr>
          <a:xfrm>
            <a:off x="11240966" y="2044123"/>
            <a:ext cx="635584" cy="1574894"/>
            <a:chOff x="2025650" y="4295675"/>
            <a:chExt cx="476700" cy="1181200"/>
          </a:xfrm>
        </p:grpSpPr>
        <p:sp>
          <p:nvSpPr>
            <p:cNvPr id="9671" name="Google Shape;9671;g3a7959378fd_0_2162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g3a7959378fd_0_2162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g3a7959378fd_0_2162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g3a7959378fd_0_2162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g3a7959378fd_0_2162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g3a7959378fd_0_2162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g3a7959378fd_0_2162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g3a7959378fd_0_2162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g3a7959378fd_0_2162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g3a7959378fd_0_2162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g3a7959378fd_0_2162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g3a7959378fd_0_2162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g3a7959378fd_0_2162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g3a7959378fd_0_2162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g3a7959378fd_0_2162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g3a7959378fd_0_2162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g3a7959378fd_0_2162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g3a7959378fd_0_2162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g3a7959378fd_0_2162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g3a7959378fd_0_2162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g3a7959378fd_0_2162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g3a7959378fd_0_2162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g3a7959378fd_0_2162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g3a7959378fd_0_2162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g3a7959378fd_0_2162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g3a7959378fd_0_2162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g3a7959378fd_0_2162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g3a7959378fd_0_2162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g3a7959378fd_0_2162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g3a7959378fd_0_2162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g3a7959378fd_0_2162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g3a7959378fd_0_2162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3" name="Google Shape;9703;g3a7959378fd_0_21627"/>
          <p:cNvGrpSpPr/>
          <p:nvPr/>
        </p:nvGrpSpPr>
        <p:grpSpPr>
          <a:xfrm rot="-5400000">
            <a:off x="10686678" y="5334393"/>
            <a:ext cx="1108719" cy="487633"/>
            <a:chOff x="2008025" y="2500150"/>
            <a:chExt cx="1165600" cy="512650"/>
          </a:xfrm>
        </p:grpSpPr>
        <p:sp>
          <p:nvSpPr>
            <p:cNvPr id="9704" name="Google Shape;9704;g3a7959378fd_0_2162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g3a7959378fd_0_2162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6" name="Google Shape;9706;g3a7959378fd_0_21627"/>
          <p:cNvGrpSpPr/>
          <p:nvPr/>
        </p:nvGrpSpPr>
        <p:grpSpPr>
          <a:xfrm rot="-5400000">
            <a:off x="396595" y="1029893"/>
            <a:ext cx="1108719" cy="487633"/>
            <a:chOff x="2008025" y="2500150"/>
            <a:chExt cx="1165600" cy="512650"/>
          </a:xfrm>
        </p:grpSpPr>
        <p:sp>
          <p:nvSpPr>
            <p:cNvPr id="9707" name="Google Shape;9707;g3a7959378fd_0_2162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g3a7959378fd_0_2162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9" name="Google Shape;9709;g3a7959378fd_0_21627"/>
          <p:cNvGrpSpPr/>
          <p:nvPr/>
        </p:nvGrpSpPr>
        <p:grpSpPr>
          <a:xfrm>
            <a:off x="5341395" y="6132622"/>
            <a:ext cx="1508896" cy="1507996"/>
            <a:chOff x="4139300" y="-1667050"/>
            <a:chExt cx="1131700" cy="1131025"/>
          </a:xfrm>
        </p:grpSpPr>
        <p:sp>
          <p:nvSpPr>
            <p:cNvPr id="9710" name="Google Shape;9710;g3a7959378fd_0_2162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g3a7959378fd_0_2162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g3a7959378fd_0_2162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g3a7959378fd_0_2162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g3a7959378fd_0_2162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g3a7959378fd_0_2162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g3a7959378fd_0_2162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g3a7959378fd_0_2162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g3a7959378fd_0_2162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g3a7959378fd_0_2162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g3a7959378fd_0_2162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g3a7959378fd_0_2162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g3a7959378fd_0_2162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g3a7959378fd_0_2162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g3a7959378fd_0_2162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g3a7959378fd_0_2162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g3a7959378fd_0_2162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g3a7959378fd_0_2162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g3a7959378fd_0_2162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g3a7959378fd_0_2162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g3a7959378fd_0_2162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g3a7959378fd_0_2162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2" name="Google Shape;9732;g3a7959378fd_0_21627"/>
          <p:cNvGrpSpPr/>
          <p:nvPr/>
        </p:nvGrpSpPr>
        <p:grpSpPr>
          <a:xfrm>
            <a:off x="5341395" y="-788644"/>
            <a:ext cx="1508896" cy="1507996"/>
            <a:chOff x="4139300" y="-1667050"/>
            <a:chExt cx="1131700" cy="1131025"/>
          </a:xfrm>
        </p:grpSpPr>
        <p:sp>
          <p:nvSpPr>
            <p:cNvPr id="9733" name="Google Shape;9733;g3a7959378fd_0_2162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g3a7959378fd_0_2162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g3a7959378fd_0_2162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g3a7959378fd_0_2162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g3a7959378fd_0_2162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g3a7959378fd_0_2162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g3a7959378fd_0_2162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g3a7959378fd_0_2162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g3a7959378fd_0_2162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g3a7959378fd_0_2162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g3a7959378fd_0_2162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g3a7959378fd_0_2162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g3a7959378fd_0_2162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g3a7959378fd_0_2162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g3a7959378fd_0_2162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g3a7959378fd_0_2162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g3a7959378fd_0_2162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g3a7959378fd_0_2162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g3a7959378fd_0_2162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g3a7959378fd_0_2162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g3a7959378fd_0_2162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g3a7959378fd_0_2162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9755" name="Shape 9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6" name="Google Shape;9756;g3a7959378fd_0_21750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9757" name="Google Shape;9757;g3a7959378fd_0_21750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8" name="Google Shape;9758;g3a7959378fd_0_21750"/>
          <p:cNvSpPr/>
          <p:nvPr/>
        </p:nvSpPr>
        <p:spPr>
          <a:xfrm rot="10800000">
            <a:off x="9304863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59" name="Google Shape;9759;g3a7959378fd_0_21750"/>
          <p:cNvGrpSpPr/>
          <p:nvPr/>
        </p:nvGrpSpPr>
        <p:grpSpPr>
          <a:xfrm>
            <a:off x="11258762" y="5350022"/>
            <a:ext cx="1508896" cy="1507996"/>
            <a:chOff x="4139300" y="-1667050"/>
            <a:chExt cx="1131700" cy="1131025"/>
          </a:xfrm>
        </p:grpSpPr>
        <p:sp>
          <p:nvSpPr>
            <p:cNvPr id="9760" name="Google Shape;9760;g3a7959378fd_0_2175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g3a7959378fd_0_2175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g3a7959378fd_0_2175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g3a7959378fd_0_2175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g3a7959378fd_0_2175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g3a7959378fd_0_2175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g3a7959378fd_0_2175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g3a7959378fd_0_2175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g3a7959378fd_0_2175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g3a7959378fd_0_2175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g3a7959378fd_0_2175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g3a7959378fd_0_2175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g3a7959378fd_0_2175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g3a7959378fd_0_2175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g3a7959378fd_0_2175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g3a7959378fd_0_2175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g3a7959378fd_0_2175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g3a7959378fd_0_2175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g3a7959378fd_0_2175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g3a7959378fd_0_2175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g3a7959378fd_0_2175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g3a7959378fd_0_2175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2" name="Google Shape;9782;g3a7959378fd_0_21750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9783" name="Google Shape;9783;g3a7959378fd_0_2175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g3a7959378fd_0_2175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g3a7959378fd_0_2175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6" name="Google Shape;9786;g3a7959378fd_0_21750"/>
          <p:cNvGrpSpPr/>
          <p:nvPr/>
        </p:nvGrpSpPr>
        <p:grpSpPr>
          <a:xfrm>
            <a:off x="315299" y="719190"/>
            <a:ext cx="635584" cy="1574894"/>
            <a:chOff x="2025650" y="4295675"/>
            <a:chExt cx="476700" cy="1181200"/>
          </a:xfrm>
        </p:grpSpPr>
        <p:sp>
          <p:nvSpPr>
            <p:cNvPr id="9787" name="Google Shape;9787;g3a7959378fd_0_2175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g3a7959378fd_0_2175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g3a7959378fd_0_2175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g3a7959378fd_0_2175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g3a7959378fd_0_2175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g3a7959378fd_0_2175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g3a7959378fd_0_2175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g3a7959378fd_0_2175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g3a7959378fd_0_2175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g3a7959378fd_0_2175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g3a7959378fd_0_2175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g3a7959378fd_0_2175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g3a7959378fd_0_2175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g3a7959378fd_0_2175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g3a7959378fd_0_2175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g3a7959378fd_0_2175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g3a7959378fd_0_2175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g3a7959378fd_0_2175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g3a7959378fd_0_2175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g3a7959378fd_0_2175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g3a7959378fd_0_2175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g3a7959378fd_0_2175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g3a7959378fd_0_2175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g3a7959378fd_0_2175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g3a7959378fd_0_2175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g3a7959378fd_0_2175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g3a7959378fd_0_2175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g3a7959378fd_0_2175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g3a7959378fd_0_2175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g3a7959378fd_0_2175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g3a7959378fd_0_2175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g3a7959378fd_0_2175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9819" name="Shape 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" name="Google Shape;9820;g3a7959378fd_0_21814"/>
          <p:cNvSpPr txBox="1"/>
          <p:nvPr>
            <p:ph type="title"/>
          </p:nvPr>
        </p:nvSpPr>
        <p:spPr>
          <a:xfrm>
            <a:off x="1466023" y="2449134"/>
            <a:ext cx="38865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9821" name="Google Shape;9821;g3a7959378fd_0_21814"/>
          <p:cNvSpPr txBox="1"/>
          <p:nvPr>
            <p:ph idx="1" type="subTitle"/>
          </p:nvPr>
        </p:nvSpPr>
        <p:spPr>
          <a:xfrm>
            <a:off x="1466676" y="3067666"/>
            <a:ext cx="3885300" cy="134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22" name="Google Shape;9822;g3a7959378fd_0_21814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3" name="Google Shape;9823;g3a7959378fd_0_21814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24" name="Google Shape;9824;g3a7959378fd_0_21814"/>
          <p:cNvGrpSpPr/>
          <p:nvPr/>
        </p:nvGrpSpPr>
        <p:grpSpPr>
          <a:xfrm>
            <a:off x="-543871" y="5378606"/>
            <a:ext cx="1508896" cy="1507996"/>
            <a:chOff x="4139300" y="-1667050"/>
            <a:chExt cx="1131700" cy="1131025"/>
          </a:xfrm>
        </p:grpSpPr>
        <p:sp>
          <p:nvSpPr>
            <p:cNvPr id="9825" name="Google Shape;9825;g3a7959378fd_0_2181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g3a7959378fd_0_2181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g3a7959378fd_0_2181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g3a7959378fd_0_2181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g3a7959378fd_0_2181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g3a7959378fd_0_2181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g3a7959378fd_0_2181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g3a7959378fd_0_2181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g3a7959378fd_0_2181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g3a7959378fd_0_2181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g3a7959378fd_0_2181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g3a7959378fd_0_2181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g3a7959378fd_0_2181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g3a7959378fd_0_2181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g3a7959378fd_0_2181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g3a7959378fd_0_2181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g3a7959378fd_0_2181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g3a7959378fd_0_2181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g3a7959378fd_0_2181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g3a7959378fd_0_2181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g3a7959378fd_0_2181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g3a7959378fd_0_2181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7" name="Google Shape;9847;g3a7959378fd_0_21814"/>
          <p:cNvGrpSpPr/>
          <p:nvPr/>
        </p:nvGrpSpPr>
        <p:grpSpPr>
          <a:xfrm>
            <a:off x="11240895" y="56"/>
            <a:ext cx="1508896" cy="1507996"/>
            <a:chOff x="4139300" y="-1667050"/>
            <a:chExt cx="1131700" cy="1131025"/>
          </a:xfrm>
        </p:grpSpPr>
        <p:sp>
          <p:nvSpPr>
            <p:cNvPr id="9848" name="Google Shape;9848;g3a7959378fd_0_2181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g3a7959378fd_0_2181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g3a7959378fd_0_2181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g3a7959378fd_0_2181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g3a7959378fd_0_2181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g3a7959378fd_0_2181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g3a7959378fd_0_2181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g3a7959378fd_0_2181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g3a7959378fd_0_2181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g3a7959378fd_0_2181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g3a7959378fd_0_2181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g3a7959378fd_0_2181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g3a7959378fd_0_2181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g3a7959378fd_0_2181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g3a7959378fd_0_2181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g3a7959378fd_0_2181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g3a7959378fd_0_2181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g3a7959378fd_0_2181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g3a7959378fd_0_2181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g3a7959378fd_0_2181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g3a7959378fd_0_2181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g3a7959378fd_0_2181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0" name="Google Shape;9870;g3a7959378fd_0_21814"/>
          <p:cNvGrpSpPr/>
          <p:nvPr/>
        </p:nvGrpSpPr>
        <p:grpSpPr>
          <a:xfrm>
            <a:off x="1176528" y="6268759"/>
            <a:ext cx="1108719" cy="487633"/>
            <a:chOff x="2008025" y="2500150"/>
            <a:chExt cx="1165600" cy="512650"/>
          </a:xfrm>
        </p:grpSpPr>
        <p:sp>
          <p:nvSpPr>
            <p:cNvPr id="9871" name="Google Shape;9871;g3a7959378fd_0_2181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g3a7959378fd_0_2181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3" name="Google Shape;9873;g3a7959378fd_0_21814"/>
          <p:cNvGrpSpPr/>
          <p:nvPr/>
        </p:nvGrpSpPr>
        <p:grpSpPr>
          <a:xfrm rot="5400000">
            <a:off x="9996871" y="-469722"/>
            <a:ext cx="635584" cy="1574894"/>
            <a:chOff x="2025650" y="4295675"/>
            <a:chExt cx="476700" cy="1181200"/>
          </a:xfrm>
        </p:grpSpPr>
        <p:sp>
          <p:nvSpPr>
            <p:cNvPr id="9874" name="Google Shape;9874;g3a7959378fd_0_2181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g3a7959378fd_0_2181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g3a7959378fd_0_2181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g3a7959378fd_0_2181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g3a7959378fd_0_2181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g3a7959378fd_0_2181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g3a7959378fd_0_2181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g3a7959378fd_0_2181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g3a7959378fd_0_2181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g3a7959378fd_0_2181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g3a7959378fd_0_2181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g3a7959378fd_0_2181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g3a7959378fd_0_2181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g3a7959378fd_0_2181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g3a7959378fd_0_2181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g3a7959378fd_0_2181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g3a7959378fd_0_2181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g3a7959378fd_0_2181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g3a7959378fd_0_2181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g3a7959378fd_0_2181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g3a7959378fd_0_2181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g3a7959378fd_0_2181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g3a7959378fd_0_2181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g3a7959378fd_0_2181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g3a7959378fd_0_2181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g3a7959378fd_0_2181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g3a7959378fd_0_2181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g3a7959378fd_0_2181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g3a7959378fd_0_2181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g3a7959378fd_0_2181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g3a7959378fd_0_2181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g3a7959378fd_0_2181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6" name="Google Shape;9906;g3a7959378fd_0_21814"/>
          <p:cNvGrpSpPr/>
          <p:nvPr/>
        </p:nvGrpSpPr>
        <p:grpSpPr>
          <a:xfrm rot="10800000">
            <a:off x="138783" y="2295691"/>
            <a:ext cx="635584" cy="1574894"/>
            <a:chOff x="2025650" y="4295675"/>
            <a:chExt cx="476700" cy="1181200"/>
          </a:xfrm>
        </p:grpSpPr>
        <p:sp>
          <p:nvSpPr>
            <p:cNvPr id="9907" name="Google Shape;9907;g3a7959378fd_0_2181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g3a7959378fd_0_2181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g3a7959378fd_0_2181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g3a7959378fd_0_2181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g3a7959378fd_0_2181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g3a7959378fd_0_2181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g3a7959378fd_0_2181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g3a7959378fd_0_2181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g3a7959378fd_0_2181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g3a7959378fd_0_2181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g3a7959378fd_0_2181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g3a7959378fd_0_2181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g3a7959378fd_0_2181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g3a7959378fd_0_2181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g3a7959378fd_0_2181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g3a7959378fd_0_2181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g3a7959378fd_0_2181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g3a7959378fd_0_2181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g3a7959378fd_0_2181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g3a7959378fd_0_2181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g3a7959378fd_0_2181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g3a7959378fd_0_2181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g3a7959378fd_0_2181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g3a7959378fd_0_2181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g3a7959378fd_0_2181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g3a7959378fd_0_2181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g3a7959378fd_0_2181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g3a7959378fd_0_2181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g3a7959378fd_0_2181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g3a7959378fd_0_2181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g3a7959378fd_0_2181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g3a7959378fd_0_2181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9939" name="Shape 9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0" name="Google Shape;9940;g3a7959378fd_0_21934"/>
          <p:cNvSpPr txBox="1"/>
          <p:nvPr>
            <p:ph type="title"/>
          </p:nvPr>
        </p:nvSpPr>
        <p:spPr>
          <a:xfrm>
            <a:off x="1896467" y="1901233"/>
            <a:ext cx="4145700" cy="19275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9941" name="Google Shape;9941;g3a7959378fd_0_21934"/>
          <p:cNvSpPr txBox="1"/>
          <p:nvPr>
            <p:ph idx="1" type="subTitle"/>
          </p:nvPr>
        </p:nvSpPr>
        <p:spPr>
          <a:xfrm>
            <a:off x="1897317" y="3737567"/>
            <a:ext cx="41439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942" name="Google Shape;9942;g3a7959378fd_0_21934"/>
          <p:cNvSpPr/>
          <p:nvPr>
            <p:ph idx="2" type="pic"/>
          </p:nvPr>
        </p:nvSpPr>
        <p:spPr>
          <a:xfrm>
            <a:off x="6569933" y="1756600"/>
            <a:ext cx="3725700" cy="37251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3" name="Google Shape;9943;g3a7959378fd_0_21934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4" name="Google Shape;9944;g3a7959378fd_0_21934"/>
          <p:cNvSpPr/>
          <p:nvPr/>
        </p:nvSpPr>
        <p:spPr>
          <a:xfrm rot="10800000">
            <a:off x="9304863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45" name="Google Shape;9945;g3a7959378fd_0_21934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9946" name="Google Shape;9946;g3a7959378fd_0_2193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g3a7959378fd_0_2193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g3a7959378fd_0_2193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9" name="Google Shape;9949;g3a7959378fd_0_21934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9950" name="Google Shape;9950;g3a7959378fd_0_2193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g3a7959378fd_0_2193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g3a7959378fd_0_2193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3" name="Google Shape;9953;g3a7959378fd_0_21934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9954" name="Google Shape;9954;g3a7959378fd_0_2193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g3a7959378fd_0_2193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g3a7959378fd_0_2193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g3a7959378fd_0_2193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g3a7959378fd_0_2193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g3a7959378fd_0_2193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g3a7959378fd_0_2193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g3a7959378fd_0_2193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g3a7959378fd_0_2193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g3a7959378fd_0_2193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g3a7959378fd_0_2193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g3a7959378fd_0_2193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g3a7959378fd_0_2193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g3a7959378fd_0_2193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g3a7959378fd_0_2193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g3a7959378fd_0_2193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g3a7959378fd_0_2193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g3a7959378fd_0_2193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g3a7959378fd_0_2193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g3a7959378fd_0_2193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g3a7959378fd_0_2193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g3a7959378fd_0_2193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6" name="Google Shape;9976;g3a7959378fd_0_21934"/>
          <p:cNvGrpSpPr/>
          <p:nvPr/>
        </p:nvGrpSpPr>
        <p:grpSpPr>
          <a:xfrm>
            <a:off x="7282495" y="-788644"/>
            <a:ext cx="1508896" cy="1507996"/>
            <a:chOff x="4139300" y="-1667050"/>
            <a:chExt cx="1131700" cy="1131025"/>
          </a:xfrm>
        </p:grpSpPr>
        <p:sp>
          <p:nvSpPr>
            <p:cNvPr id="9977" name="Google Shape;9977;g3a7959378fd_0_2193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g3a7959378fd_0_2193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g3a7959378fd_0_2193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g3a7959378fd_0_2193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g3a7959378fd_0_2193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g3a7959378fd_0_2193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g3a7959378fd_0_2193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g3a7959378fd_0_2193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g3a7959378fd_0_2193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g3a7959378fd_0_2193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g3a7959378fd_0_2193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g3a7959378fd_0_2193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g3a7959378fd_0_2193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g3a7959378fd_0_2193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g3a7959378fd_0_2193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g3a7959378fd_0_2193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g3a7959378fd_0_2193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g3a7959378fd_0_2193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g3a7959378fd_0_2193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g3a7959378fd_0_2193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g3a7959378fd_0_2193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g3a7959378fd_0_2193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9" name="Google Shape;9999;g3a7959378fd_0_21934"/>
          <p:cNvGrpSpPr/>
          <p:nvPr/>
        </p:nvGrpSpPr>
        <p:grpSpPr>
          <a:xfrm rot="5400000">
            <a:off x="3998171" y="-385989"/>
            <a:ext cx="635584" cy="1574894"/>
            <a:chOff x="2025650" y="4295675"/>
            <a:chExt cx="476700" cy="1181200"/>
          </a:xfrm>
        </p:grpSpPr>
        <p:sp>
          <p:nvSpPr>
            <p:cNvPr id="10000" name="Google Shape;10000;g3a7959378fd_0_2193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g3a7959378fd_0_2193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g3a7959378fd_0_2193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g3a7959378fd_0_2193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g3a7959378fd_0_2193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g3a7959378fd_0_2193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g3a7959378fd_0_2193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g3a7959378fd_0_2193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g3a7959378fd_0_2193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g3a7959378fd_0_2193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g3a7959378fd_0_2193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1" name="Google Shape;10011;g3a7959378fd_0_2193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g3a7959378fd_0_2193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g3a7959378fd_0_2193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g3a7959378fd_0_2193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g3a7959378fd_0_2193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6" name="Google Shape;10016;g3a7959378fd_0_2193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7" name="Google Shape;10017;g3a7959378fd_0_2193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g3a7959378fd_0_2193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g3a7959378fd_0_2193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g3a7959378fd_0_2193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g3a7959378fd_0_2193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g3a7959378fd_0_2193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g3a7959378fd_0_2193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g3a7959378fd_0_2193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g3a7959378fd_0_2193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6" name="Google Shape;10026;g3a7959378fd_0_2193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g3a7959378fd_0_2193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g3a7959378fd_0_2193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g3a7959378fd_0_2193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g3a7959378fd_0_2193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g3a7959378fd_0_2193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_1">
    <p:spTree>
      <p:nvGrpSpPr>
        <p:cNvPr id="10032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Google Shape;10033;g3a7959378fd_0_22027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034" name="Google Shape;10034;g3a7959378fd_0_22027"/>
          <p:cNvSpPr txBox="1"/>
          <p:nvPr>
            <p:ph idx="1" type="subTitle"/>
          </p:nvPr>
        </p:nvSpPr>
        <p:spPr>
          <a:xfrm>
            <a:off x="960200" y="1366000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035" name="Google Shape;10035;g3a7959378fd_0_22027"/>
          <p:cNvSpPr txBox="1"/>
          <p:nvPr>
            <p:ph idx="2" type="body"/>
          </p:nvPr>
        </p:nvSpPr>
        <p:spPr>
          <a:xfrm>
            <a:off x="959933" y="1871133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>
                <a:solidFill>
                  <a:schemeClr val="hlink"/>
                </a:solidFill>
              </a:defRPr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0036" name="Google Shape;10036;g3a7959378fd_0_22027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7" name="Google Shape;10037;g3a7959378fd_0_2202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38" name="Google Shape;10038;g3a7959378fd_0_22027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10039" name="Google Shape;10039;g3a7959378fd_0_2202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g3a7959378fd_0_2202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g3a7959378fd_0_2202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g3a7959378fd_0_2202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g3a7959378fd_0_2202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4" name="Google Shape;10044;g3a7959378fd_0_2202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5" name="Google Shape;10045;g3a7959378fd_0_2202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g3a7959378fd_0_2202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g3a7959378fd_0_2202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g3a7959378fd_0_2202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g3a7959378fd_0_2202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g3a7959378fd_0_2202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g3a7959378fd_0_2202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g3a7959378fd_0_2202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g3a7959378fd_0_2202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g3a7959378fd_0_2202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g3a7959378fd_0_2202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g3a7959378fd_0_2202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g3a7959378fd_0_2202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g3a7959378fd_0_2202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g3a7959378fd_0_2202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g3a7959378fd_0_2202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1" name="Google Shape;10061;g3a7959378fd_0_22027"/>
          <p:cNvGrpSpPr/>
          <p:nvPr/>
        </p:nvGrpSpPr>
        <p:grpSpPr>
          <a:xfrm>
            <a:off x="-562238" y="5378606"/>
            <a:ext cx="1508896" cy="1507996"/>
            <a:chOff x="4139300" y="-1667050"/>
            <a:chExt cx="1131700" cy="1131025"/>
          </a:xfrm>
        </p:grpSpPr>
        <p:sp>
          <p:nvSpPr>
            <p:cNvPr id="10062" name="Google Shape;10062;g3a7959378fd_0_2202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g3a7959378fd_0_2202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g3a7959378fd_0_2202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g3a7959378fd_0_2202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g3a7959378fd_0_2202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g3a7959378fd_0_2202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g3a7959378fd_0_2202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g3a7959378fd_0_2202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g3a7959378fd_0_2202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g3a7959378fd_0_2202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g3a7959378fd_0_2202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g3a7959378fd_0_2202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4" name="Google Shape;10074;g3a7959378fd_0_2202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g3a7959378fd_0_2202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g3a7959378fd_0_2202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g3a7959378fd_0_2202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g3a7959378fd_0_2202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g3a7959378fd_0_2202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g3a7959378fd_0_2202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g3a7959378fd_0_2202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2" name="Google Shape;10082;g3a7959378fd_0_2202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g3a7959378fd_0_2202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4" name="Google Shape;10084;g3a7959378fd_0_22027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10085" name="Google Shape;10085;g3a7959378fd_0_2202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6" name="Google Shape;10086;g3a7959378fd_0_2202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g3a7959378fd_0_2202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g3a7959378fd_0_2202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g3a7959378fd_0_2202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g3a7959378fd_0_2202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g3a7959378fd_0_2202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2" name="Google Shape;10092;g3a7959378fd_0_2202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3" name="Google Shape;10093;g3a7959378fd_0_2202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g3a7959378fd_0_2202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5" name="Google Shape;10095;g3a7959378fd_0_2202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6" name="Google Shape;10096;g3a7959378fd_0_2202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g3a7959378fd_0_2202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8" name="Google Shape;10098;g3a7959378fd_0_2202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9" name="Google Shape;10099;g3a7959378fd_0_2202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0" name="Google Shape;10100;g3a7959378fd_0_2202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g3a7959378fd_0_2202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g3a7959378fd_0_2202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g3a7959378fd_0_2202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4" name="Google Shape;10104;g3a7959378fd_0_2202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5" name="Google Shape;10105;g3a7959378fd_0_2202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6" name="Google Shape;10106;g3a7959378fd_0_2202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7" name="Google Shape;10107;g3a7959378fd_0_2202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8" name="Google Shape;10108;g3a7959378fd_0_2202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9" name="Google Shape;10109;g3a7959378fd_0_2202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0" name="Google Shape;10110;g3a7959378fd_0_2202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1" name="Google Shape;10111;g3a7959378fd_0_2202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2" name="Google Shape;10112;g3a7959378fd_0_2202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3" name="Google Shape;10113;g3a7959378fd_0_2202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4" name="Google Shape;10114;g3a7959378fd_0_2202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5" name="Google Shape;10115;g3a7959378fd_0_2202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6" name="Google Shape;10116;g3a7959378fd_0_2202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7" name="Google Shape;10117;g3a7959378fd_0_22027"/>
          <p:cNvGrpSpPr/>
          <p:nvPr/>
        </p:nvGrpSpPr>
        <p:grpSpPr>
          <a:xfrm rot="5400000">
            <a:off x="-55605" y="4388493"/>
            <a:ext cx="1108719" cy="487633"/>
            <a:chOff x="2008025" y="2500150"/>
            <a:chExt cx="1165600" cy="512650"/>
          </a:xfrm>
        </p:grpSpPr>
        <p:sp>
          <p:nvSpPr>
            <p:cNvPr id="10118" name="Google Shape;10118;g3a7959378fd_0_2202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g3a7959378fd_0_2202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0" name="Google Shape;10120;g3a7959378fd_0_22027"/>
          <p:cNvGrpSpPr/>
          <p:nvPr/>
        </p:nvGrpSpPr>
        <p:grpSpPr>
          <a:xfrm rot="5400000">
            <a:off x="11163628" y="1142293"/>
            <a:ext cx="1108719" cy="487633"/>
            <a:chOff x="2008025" y="2500150"/>
            <a:chExt cx="1165600" cy="512650"/>
          </a:xfrm>
        </p:grpSpPr>
        <p:sp>
          <p:nvSpPr>
            <p:cNvPr id="10121" name="Google Shape;10121;g3a7959378fd_0_2202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g3a7959378fd_0_2202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_2">
    <p:spTree>
      <p:nvGrpSpPr>
        <p:cNvPr id="10123" name="Shape 10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4" name="Google Shape;10124;g3a7959378fd_0_22118"/>
          <p:cNvSpPr txBox="1"/>
          <p:nvPr>
            <p:ph idx="1" type="subTitle"/>
          </p:nvPr>
        </p:nvSpPr>
        <p:spPr>
          <a:xfrm>
            <a:off x="6177461" y="1796583"/>
            <a:ext cx="4190700" cy="36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125" name="Google Shape;10125;g3a7959378fd_0_22118"/>
          <p:cNvSpPr txBox="1"/>
          <p:nvPr>
            <p:ph idx="2" type="subTitle"/>
          </p:nvPr>
        </p:nvSpPr>
        <p:spPr>
          <a:xfrm>
            <a:off x="1823739" y="1796583"/>
            <a:ext cx="4191600" cy="36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126" name="Google Shape;10126;g3a7959378fd_0_22118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127" name="Google Shape;10127;g3a7959378fd_0_22118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8" name="Google Shape;10128;g3a7959378fd_0_22118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9" name="Google Shape;10129;g3a7959378fd_0_22118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10130" name="Google Shape;10130;g3a7959378fd_0_22118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g3a7959378fd_0_22118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g3a7959378fd_0_22118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3" name="Google Shape;10133;g3a7959378fd_0_22118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10134" name="Google Shape;10134;g3a7959378fd_0_22118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g3a7959378fd_0_22118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6" name="Google Shape;10136;g3a7959378fd_0_22118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7" name="Google Shape;10137;g3a7959378fd_0_22118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10138" name="Google Shape;10138;g3a7959378fd_0_22118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g3a7959378fd_0_22118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g3a7959378fd_0_22118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g3a7959378fd_0_22118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g3a7959378fd_0_22118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3" name="Google Shape;10143;g3a7959378fd_0_22118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4" name="Google Shape;10144;g3a7959378fd_0_22118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g3a7959378fd_0_22118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g3a7959378fd_0_22118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7" name="Google Shape;10147;g3a7959378fd_0_22118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8" name="Google Shape;10148;g3a7959378fd_0_22118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g3a7959378fd_0_22118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g3a7959378fd_0_22118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g3a7959378fd_0_22118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g3a7959378fd_0_22118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3" name="Google Shape;10153;g3a7959378fd_0_22118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g3a7959378fd_0_22118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5" name="Google Shape;10155;g3a7959378fd_0_22118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g3a7959378fd_0_22118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g3a7959378fd_0_22118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g3a7959378fd_0_22118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g3a7959378fd_0_22118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0" name="Google Shape;10160;g3a7959378fd_0_22118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1" name="Google Shape;10161;g3a7959378fd_0_22118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g3a7959378fd_0_22118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g3a7959378fd_0_22118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g3a7959378fd_0_22118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g3a7959378fd_0_22118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g3a7959378fd_0_22118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g3a7959378fd_0_22118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8" name="Google Shape;10168;g3a7959378fd_0_22118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9" name="Google Shape;10169;g3a7959378fd_0_22118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0" name="Google Shape;10170;g3a7959378fd_0_22118"/>
          <p:cNvGrpSpPr/>
          <p:nvPr/>
        </p:nvGrpSpPr>
        <p:grpSpPr>
          <a:xfrm rot="-5400000">
            <a:off x="11120428" y="1029893"/>
            <a:ext cx="1108719" cy="487633"/>
            <a:chOff x="2008025" y="2500150"/>
            <a:chExt cx="1165600" cy="512650"/>
          </a:xfrm>
        </p:grpSpPr>
        <p:sp>
          <p:nvSpPr>
            <p:cNvPr id="10171" name="Google Shape;10171;g3a7959378fd_0_22118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g3a7959378fd_0_22118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3" name="Google Shape;10173;g3a7959378fd_0_22118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10174" name="Google Shape;10174;g3a7959378fd_0_2211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g3a7959378fd_0_2211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g3a7959378fd_0_2211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g3a7959378fd_0_2211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g3a7959378fd_0_2211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g3a7959378fd_0_2211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g3a7959378fd_0_2211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g3a7959378fd_0_2211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g3a7959378fd_0_2211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g3a7959378fd_0_2211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g3a7959378fd_0_2211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5" name="Google Shape;10185;g3a7959378fd_0_2211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g3a7959378fd_0_2211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g3a7959378fd_0_2211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g3a7959378fd_0_2211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g3a7959378fd_0_2211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0" name="Google Shape;10190;g3a7959378fd_0_2211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g3a7959378fd_0_2211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g3a7959378fd_0_2211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g3a7959378fd_0_2211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4" name="Google Shape;10194;g3a7959378fd_0_2211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5" name="Google Shape;10195;g3a7959378fd_0_2211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6" name="Google Shape;10196;g3a7959378fd_0_22118"/>
          <p:cNvGrpSpPr/>
          <p:nvPr/>
        </p:nvGrpSpPr>
        <p:grpSpPr>
          <a:xfrm>
            <a:off x="11240895" y="4624589"/>
            <a:ext cx="1508896" cy="1507996"/>
            <a:chOff x="4139300" y="-1667050"/>
            <a:chExt cx="1131700" cy="1131025"/>
          </a:xfrm>
        </p:grpSpPr>
        <p:sp>
          <p:nvSpPr>
            <p:cNvPr id="10197" name="Google Shape;10197;g3a7959378fd_0_2211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8" name="Google Shape;10198;g3a7959378fd_0_2211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9" name="Google Shape;10199;g3a7959378fd_0_2211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g3a7959378fd_0_2211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g3a7959378fd_0_2211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2" name="Google Shape;10202;g3a7959378fd_0_2211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3" name="Google Shape;10203;g3a7959378fd_0_2211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4" name="Google Shape;10204;g3a7959378fd_0_2211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g3a7959378fd_0_2211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g3a7959378fd_0_2211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7" name="Google Shape;10207;g3a7959378fd_0_2211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8" name="Google Shape;10208;g3a7959378fd_0_2211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g3a7959378fd_0_2211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g3a7959378fd_0_2211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1" name="Google Shape;10211;g3a7959378fd_0_2211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g3a7959378fd_0_2211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g3a7959378fd_0_2211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g3a7959378fd_0_2211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g3a7959378fd_0_2211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g3a7959378fd_0_2211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7" name="Google Shape;10217;g3a7959378fd_0_2211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g3a7959378fd_0_2211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10219" name="Shape 10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0" name="Google Shape;10220;g3a7959378fd_0_22214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221" name="Google Shape;10221;g3a7959378fd_0_22214"/>
          <p:cNvSpPr txBox="1"/>
          <p:nvPr>
            <p:ph idx="1" type="subTitle"/>
          </p:nvPr>
        </p:nvSpPr>
        <p:spPr>
          <a:xfrm>
            <a:off x="962505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222" name="Google Shape;10222;g3a7959378fd_0_22214"/>
          <p:cNvSpPr txBox="1"/>
          <p:nvPr>
            <p:ph idx="2" type="subTitle"/>
          </p:nvPr>
        </p:nvSpPr>
        <p:spPr>
          <a:xfrm>
            <a:off x="4428200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223" name="Google Shape;10223;g3a7959378fd_0_22214"/>
          <p:cNvSpPr txBox="1"/>
          <p:nvPr>
            <p:ph idx="3" type="subTitle"/>
          </p:nvPr>
        </p:nvSpPr>
        <p:spPr>
          <a:xfrm>
            <a:off x="7893895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224" name="Google Shape;10224;g3a7959378fd_0_22214"/>
          <p:cNvSpPr txBox="1"/>
          <p:nvPr>
            <p:ph idx="4" type="title"/>
          </p:nvPr>
        </p:nvSpPr>
        <p:spPr>
          <a:xfrm>
            <a:off x="959905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225" name="Google Shape;10225;g3a7959378fd_0_22214"/>
          <p:cNvSpPr txBox="1"/>
          <p:nvPr>
            <p:ph idx="5" type="title"/>
          </p:nvPr>
        </p:nvSpPr>
        <p:spPr>
          <a:xfrm>
            <a:off x="4425600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226" name="Google Shape;10226;g3a7959378fd_0_22214"/>
          <p:cNvSpPr txBox="1"/>
          <p:nvPr>
            <p:ph idx="6" type="title"/>
          </p:nvPr>
        </p:nvSpPr>
        <p:spPr>
          <a:xfrm>
            <a:off x="7891295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227" name="Google Shape;10227;g3a7959378fd_0_22214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8" name="Google Shape;10228;g3a7959378fd_0_22214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9" name="Google Shape;10229;g3a7959378fd_0_22214"/>
          <p:cNvGrpSpPr/>
          <p:nvPr/>
        </p:nvGrpSpPr>
        <p:grpSpPr>
          <a:xfrm rot="-5400000">
            <a:off x="11237288" y="830994"/>
            <a:ext cx="1927642" cy="1059647"/>
            <a:chOff x="2063875" y="-303350"/>
            <a:chExt cx="1445767" cy="794755"/>
          </a:xfrm>
        </p:grpSpPr>
        <p:sp>
          <p:nvSpPr>
            <p:cNvPr id="10230" name="Google Shape;10230;g3a7959378fd_0_2221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g3a7959378fd_0_2221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g3a7959378fd_0_2221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3" name="Google Shape;10233;g3a7959378fd_0_22214"/>
          <p:cNvGrpSpPr/>
          <p:nvPr/>
        </p:nvGrpSpPr>
        <p:grpSpPr>
          <a:xfrm>
            <a:off x="-546571" y="5175406"/>
            <a:ext cx="1508896" cy="1507996"/>
            <a:chOff x="4139300" y="-1667050"/>
            <a:chExt cx="1131700" cy="1131025"/>
          </a:xfrm>
        </p:grpSpPr>
        <p:sp>
          <p:nvSpPr>
            <p:cNvPr id="10234" name="Google Shape;10234;g3a7959378fd_0_2221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g3a7959378fd_0_2221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g3a7959378fd_0_2221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g3a7959378fd_0_2221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g3a7959378fd_0_2221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g3a7959378fd_0_2221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0" name="Google Shape;10240;g3a7959378fd_0_2221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g3a7959378fd_0_2221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g3a7959378fd_0_2221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g3a7959378fd_0_2221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g3a7959378fd_0_2221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g3a7959378fd_0_2221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6" name="Google Shape;10246;g3a7959378fd_0_2221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7" name="Google Shape;10247;g3a7959378fd_0_2221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g3a7959378fd_0_2221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g3a7959378fd_0_2221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g3a7959378fd_0_2221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g3a7959378fd_0_2221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g3a7959378fd_0_2221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g3a7959378fd_0_2221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g3a7959378fd_0_2221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g3a7959378fd_0_2221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6" name="Google Shape;10256;g3a7959378fd_0_22214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10257" name="Google Shape;10257;g3a7959378fd_0_2221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g3a7959378fd_0_2221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g3a7959378fd_0_2221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g3a7959378fd_0_2221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g3a7959378fd_0_2221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g3a7959378fd_0_2221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g3a7959378fd_0_2221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4" name="Google Shape;10264;g3a7959378fd_0_2221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5" name="Google Shape;10265;g3a7959378fd_0_2221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g3a7959378fd_0_2221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g3a7959378fd_0_2221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g3a7959378fd_0_2221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g3a7959378fd_0_2221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g3a7959378fd_0_2221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1" name="Google Shape;10271;g3a7959378fd_0_2221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2" name="Google Shape;10272;g3a7959378fd_0_2221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3" name="Google Shape;10273;g3a7959378fd_0_2221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g3a7959378fd_0_2221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g3a7959378fd_0_2221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g3a7959378fd_0_2221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7" name="Google Shape;10277;g3a7959378fd_0_2221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8" name="Google Shape;10278;g3a7959378fd_0_2221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9" name="Google Shape;10279;g3a7959378fd_0_2221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0" name="Google Shape;10280;g3a7959378fd_0_2221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1" name="Google Shape;10281;g3a7959378fd_0_2221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g3a7959378fd_0_2221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3" name="Google Shape;10283;g3a7959378fd_0_2221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4" name="Google Shape;10284;g3a7959378fd_0_2221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5" name="Google Shape;10285;g3a7959378fd_0_2221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6" name="Google Shape;10286;g3a7959378fd_0_2221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7" name="Google Shape;10287;g3a7959378fd_0_2221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8" name="Google Shape;10288;g3a7959378fd_0_2221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9" name="Google Shape;10289;g3a7959378fd_0_22214"/>
          <p:cNvGrpSpPr/>
          <p:nvPr/>
        </p:nvGrpSpPr>
        <p:grpSpPr>
          <a:xfrm>
            <a:off x="9720429" y="-1093444"/>
            <a:ext cx="1508896" cy="1507996"/>
            <a:chOff x="4139300" y="-1667050"/>
            <a:chExt cx="1131700" cy="1131025"/>
          </a:xfrm>
        </p:grpSpPr>
        <p:sp>
          <p:nvSpPr>
            <p:cNvPr id="10290" name="Google Shape;10290;g3a7959378fd_0_2221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1" name="Google Shape;10291;g3a7959378fd_0_2221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2" name="Google Shape;10292;g3a7959378fd_0_2221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g3a7959378fd_0_2221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g3a7959378fd_0_2221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g3a7959378fd_0_2221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g3a7959378fd_0_2221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g3a7959378fd_0_2221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g3a7959378fd_0_2221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9" name="Google Shape;10299;g3a7959378fd_0_2221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g3a7959378fd_0_2221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g3a7959378fd_0_2221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g3a7959378fd_0_2221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g3a7959378fd_0_2221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g3a7959378fd_0_2221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g3a7959378fd_0_2221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g3a7959378fd_0_2221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g3a7959378fd_0_2221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8" name="Google Shape;10308;g3a7959378fd_0_2221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g3a7959378fd_0_2221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0" name="Google Shape;10310;g3a7959378fd_0_2221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g3a7959378fd_0_2221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5">
    <p:spTree>
      <p:nvGrpSpPr>
        <p:cNvPr id="10312" name="Shape 10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3" name="Google Shape;10313;g3a7959378fd_0_22307"/>
          <p:cNvSpPr txBox="1"/>
          <p:nvPr>
            <p:ph idx="1" type="body"/>
          </p:nvPr>
        </p:nvSpPr>
        <p:spPr>
          <a:xfrm>
            <a:off x="1059933" y="2258401"/>
            <a:ext cx="4999200" cy="140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0314" name="Google Shape;10314;g3a7959378fd_0_22307"/>
          <p:cNvSpPr txBox="1"/>
          <p:nvPr>
            <p:ph idx="2" type="body"/>
          </p:nvPr>
        </p:nvSpPr>
        <p:spPr>
          <a:xfrm>
            <a:off x="6132867" y="2258400"/>
            <a:ext cx="4999200" cy="298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0315" name="Google Shape;10315;g3a7959378fd_0_22307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316" name="Google Shape;10316;g3a7959378fd_0_22307"/>
          <p:cNvSpPr txBox="1"/>
          <p:nvPr>
            <p:ph idx="3" type="subTitle"/>
          </p:nvPr>
        </p:nvSpPr>
        <p:spPr>
          <a:xfrm>
            <a:off x="960200" y="1264400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317" name="Google Shape;10317;g3a7959378fd_0_22307"/>
          <p:cNvSpPr txBox="1"/>
          <p:nvPr>
            <p:ph idx="4" type="title"/>
          </p:nvPr>
        </p:nvSpPr>
        <p:spPr>
          <a:xfrm>
            <a:off x="1059933" y="1972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18" name="Google Shape;10318;g3a7959378fd_0_22307"/>
          <p:cNvSpPr txBox="1"/>
          <p:nvPr>
            <p:ph idx="5" type="title"/>
          </p:nvPr>
        </p:nvSpPr>
        <p:spPr>
          <a:xfrm>
            <a:off x="6133266" y="1972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19" name="Google Shape;10319;g3a7959378fd_0_22307"/>
          <p:cNvSpPr txBox="1"/>
          <p:nvPr>
            <p:ph idx="6" type="body"/>
          </p:nvPr>
        </p:nvSpPr>
        <p:spPr>
          <a:xfrm>
            <a:off x="1059933" y="4290398"/>
            <a:ext cx="49992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>
                <a:solidFill>
                  <a:schemeClr val="hlink"/>
                </a:solidFill>
              </a:defRPr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0320" name="Google Shape;10320;g3a7959378fd_0_22307"/>
          <p:cNvSpPr txBox="1"/>
          <p:nvPr>
            <p:ph idx="7" type="title"/>
          </p:nvPr>
        </p:nvSpPr>
        <p:spPr>
          <a:xfrm>
            <a:off x="1059933" y="4004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21" name="Google Shape;10321;g3a7959378fd_0_22307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2" name="Google Shape;10322;g3a7959378fd_0_22307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3" name="Google Shape;10323;g3a7959378fd_0_22307"/>
          <p:cNvGrpSpPr/>
          <p:nvPr/>
        </p:nvGrpSpPr>
        <p:grpSpPr>
          <a:xfrm>
            <a:off x="11231862" y="-788644"/>
            <a:ext cx="1508896" cy="1507996"/>
            <a:chOff x="4139300" y="-1667050"/>
            <a:chExt cx="1131700" cy="1131025"/>
          </a:xfrm>
        </p:grpSpPr>
        <p:sp>
          <p:nvSpPr>
            <p:cNvPr id="10324" name="Google Shape;10324;g3a7959378fd_0_2230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g3a7959378fd_0_2230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g3a7959378fd_0_2230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g3a7959378fd_0_2230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g3a7959378fd_0_2230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g3a7959378fd_0_2230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g3a7959378fd_0_2230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g3a7959378fd_0_2230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g3a7959378fd_0_2230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3" name="Google Shape;10333;g3a7959378fd_0_2230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4" name="Google Shape;10334;g3a7959378fd_0_2230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g3a7959378fd_0_2230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g3a7959378fd_0_2230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g3a7959378fd_0_2230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g3a7959378fd_0_2230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g3a7959378fd_0_2230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g3a7959378fd_0_2230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g3a7959378fd_0_2230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g3a7959378fd_0_2230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g3a7959378fd_0_2230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g3a7959378fd_0_2230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g3a7959378fd_0_2230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6" name="Google Shape;10346;g3a7959378fd_0_22307"/>
          <p:cNvGrpSpPr/>
          <p:nvPr/>
        </p:nvGrpSpPr>
        <p:grpSpPr>
          <a:xfrm>
            <a:off x="174808" y="5181323"/>
            <a:ext cx="635584" cy="1574894"/>
            <a:chOff x="2025650" y="4295675"/>
            <a:chExt cx="476700" cy="1181200"/>
          </a:xfrm>
        </p:grpSpPr>
        <p:sp>
          <p:nvSpPr>
            <p:cNvPr id="10347" name="Google Shape;10347;g3a7959378fd_0_2230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g3a7959378fd_0_2230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g3a7959378fd_0_2230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g3a7959378fd_0_2230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g3a7959378fd_0_2230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g3a7959378fd_0_2230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g3a7959378fd_0_2230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g3a7959378fd_0_2230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g3a7959378fd_0_2230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g3a7959378fd_0_2230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g3a7959378fd_0_2230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g3a7959378fd_0_2230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9" name="Google Shape;10359;g3a7959378fd_0_2230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g3a7959378fd_0_2230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g3a7959378fd_0_2230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g3a7959378fd_0_2230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g3a7959378fd_0_2230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g3a7959378fd_0_2230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g3a7959378fd_0_2230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g3a7959378fd_0_2230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7" name="Google Shape;10367;g3a7959378fd_0_2230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g3a7959378fd_0_2230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g3a7959378fd_0_2230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g3a7959378fd_0_2230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g3a7959378fd_0_2230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g3a7959378fd_0_2230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g3a7959378fd_0_2230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4" name="Google Shape;10374;g3a7959378fd_0_2230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g3a7959378fd_0_2230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g3a7959378fd_0_2230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g3a7959378fd_0_2230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g3a7959378fd_0_2230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9" name="Google Shape;10379;g3a7959378fd_0_22307"/>
          <p:cNvGrpSpPr/>
          <p:nvPr/>
        </p:nvGrpSpPr>
        <p:grpSpPr>
          <a:xfrm rot="-5400000">
            <a:off x="11120378" y="1264393"/>
            <a:ext cx="1108719" cy="487633"/>
            <a:chOff x="2008025" y="2500150"/>
            <a:chExt cx="1165600" cy="512650"/>
          </a:xfrm>
        </p:grpSpPr>
        <p:sp>
          <p:nvSpPr>
            <p:cNvPr id="10380" name="Google Shape;10380;g3a7959378fd_0_2230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1" name="Google Shape;10381;g3a7959378fd_0_2230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382" name="Shape 10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" name="Google Shape;10383;g3a7959378fd_0_22377"/>
          <p:cNvSpPr txBox="1"/>
          <p:nvPr>
            <p:ph type="title"/>
          </p:nvPr>
        </p:nvSpPr>
        <p:spPr>
          <a:xfrm>
            <a:off x="3416908" y="2069688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84" name="Google Shape;10384;g3a7959378fd_0_22377"/>
          <p:cNvSpPr txBox="1"/>
          <p:nvPr>
            <p:ph idx="1" type="subTitle"/>
          </p:nvPr>
        </p:nvSpPr>
        <p:spPr>
          <a:xfrm>
            <a:off x="3416908" y="2351581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385" name="Google Shape;10385;g3a7959378fd_0_22377"/>
          <p:cNvSpPr txBox="1"/>
          <p:nvPr>
            <p:ph idx="2" type="title"/>
          </p:nvPr>
        </p:nvSpPr>
        <p:spPr>
          <a:xfrm>
            <a:off x="7874340" y="2069688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86" name="Google Shape;10386;g3a7959378fd_0_22377"/>
          <p:cNvSpPr txBox="1"/>
          <p:nvPr>
            <p:ph idx="3" type="subTitle"/>
          </p:nvPr>
        </p:nvSpPr>
        <p:spPr>
          <a:xfrm>
            <a:off x="7874340" y="2351581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387" name="Google Shape;10387;g3a7959378fd_0_22377"/>
          <p:cNvSpPr txBox="1"/>
          <p:nvPr>
            <p:ph idx="4" type="title"/>
          </p:nvPr>
        </p:nvSpPr>
        <p:spPr>
          <a:xfrm>
            <a:off x="3416908" y="4134525"/>
            <a:ext cx="2633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88" name="Google Shape;10388;g3a7959378fd_0_22377"/>
          <p:cNvSpPr txBox="1"/>
          <p:nvPr>
            <p:ph idx="5" type="subTitle"/>
          </p:nvPr>
        </p:nvSpPr>
        <p:spPr>
          <a:xfrm>
            <a:off x="3416908" y="4416417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389" name="Google Shape;10389;g3a7959378fd_0_22377"/>
          <p:cNvSpPr txBox="1"/>
          <p:nvPr>
            <p:ph idx="6" type="title"/>
          </p:nvPr>
        </p:nvSpPr>
        <p:spPr>
          <a:xfrm>
            <a:off x="7874340" y="4134525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90" name="Google Shape;10390;g3a7959378fd_0_22377"/>
          <p:cNvSpPr txBox="1"/>
          <p:nvPr>
            <p:ph idx="7" type="subTitle"/>
          </p:nvPr>
        </p:nvSpPr>
        <p:spPr>
          <a:xfrm>
            <a:off x="7874340" y="4416417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391" name="Google Shape;10391;g3a7959378fd_0_22377"/>
          <p:cNvSpPr txBox="1"/>
          <p:nvPr>
            <p:ph idx="8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392" name="Google Shape;10392;g3a7959378fd_0_22377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3" name="Google Shape;10393;g3a7959378fd_0_22377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94" name="Google Shape;10394;g3a7959378fd_0_22377"/>
          <p:cNvGrpSpPr/>
          <p:nvPr/>
        </p:nvGrpSpPr>
        <p:grpSpPr>
          <a:xfrm>
            <a:off x="11231862" y="-788644"/>
            <a:ext cx="1508896" cy="1507996"/>
            <a:chOff x="4139300" y="-1667050"/>
            <a:chExt cx="1131700" cy="1131025"/>
          </a:xfrm>
        </p:grpSpPr>
        <p:sp>
          <p:nvSpPr>
            <p:cNvPr id="10395" name="Google Shape;10395;g3a7959378fd_0_2237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g3a7959378fd_0_2237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7" name="Google Shape;10397;g3a7959378fd_0_2237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8" name="Google Shape;10398;g3a7959378fd_0_2237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g3a7959378fd_0_2237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g3a7959378fd_0_2237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g3a7959378fd_0_2237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g3a7959378fd_0_2237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g3a7959378fd_0_2237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g3a7959378fd_0_2237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g3a7959378fd_0_2237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g3a7959378fd_0_2237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g3a7959378fd_0_2237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g3a7959378fd_0_2237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g3a7959378fd_0_2237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g3a7959378fd_0_2237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g3a7959378fd_0_2237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g3a7959378fd_0_2237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g3a7959378fd_0_2237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g3a7959378fd_0_2237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g3a7959378fd_0_2237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g3a7959378fd_0_2237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7" name="Google Shape;10417;g3a7959378fd_0_22377"/>
          <p:cNvGrpSpPr/>
          <p:nvPr/>
        </p:nvGrpSpPr>
        <p:grpSpPr>
          <a:xfrm>
            <a:off x="-549071" y="6132622"/>
            <a:ext cx="1508896" cy="1507996"/>
            <a:chOff x="4139300" y="-1667050"/>
            <a:chExt cx="1131700" cy="1131025"/>
          </a:xfrm>
        </p:grpSpPr>
        <p:sp>
          <p:nvSpPr>
            <p:cNvPr id="10418" name="Google Shape;10418;g3a7959378fd_0_2237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9" name="Google Shape;10419;g3a7959378fd_0_2237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g3a7959378fd_0_2237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g3a7959378fd_0_2237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g3a7959378fd_0_2237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g3a7959378fd_0_2237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4" name="Google Shape;10424;g3a7959378fd_0_2237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g3a7959378fd_0_2237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g3a7959378fd_0_2237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g3a7959378fd_0_2237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g3a7959378fd_0_2237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g3a7959378fd_0_2237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g3a7959378fd_0_2237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1" name="Google Shape;10431;g3a7959378fd_0_2237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2" name="Google Shape;10432;g3a7959378fd_0_2237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3" name="Google Shape;10433;g3a7959378fd_0_2237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4" name="Google Shape;10434;g3a7959378fd_0_2237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5" name="Google Shape;10435;g3a7959378fd_0_2237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6" name="Google Shape;10436;g3a7959378fd_0_2237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g3a7959378fd_0_2237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8" name="Google Shape;10438;g3a7959378fd_0_2237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9" name="Google Shape;10439;g3a7959378fd_0_2237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0" name="Google Shape;10440;g3a7959378fd_0_22377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10441" name="Google Shape;10441;g3a7959378fd_0_2237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g3a7959378fd_0_2237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g3a7959378fd_0_2237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4" name="Google Shape;10444;g3a7959378fd_0_2237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5" name="Google Shape;10445;g3a7959378fd_0_2237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g3a7959378fd_0_2237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g3a7959378fd_0_2237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g3a7959378fd_0_2237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g3a7959378fd_0_2237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g3a7959378fd_0_2237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g3a7959378fd_0_2237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g3a7959378fd_0_2237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g3a7959378fd_0_2237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g3a7959378fd_0_2237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g3a7959378fd_0_2237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g3a7959378fd_0_2237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g3a7959378fd_0_2237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g3a7959378fd_0_2237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g3a7959378fd_0_2237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g3a7959378fd_0_2237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g3a7959378fd_0_2237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2" name="Google Shape;10462;g3a7959378fd_0_2237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3" name="Google Shape;10463;g3a7959378fd_0_2237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g3a7959378fd_0_2237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g3a7959378fd_0_2237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g3a7959378fd_0_2237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7" name="Google Shape;10467;g3a7959378fd_0_2237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g3a7959378fd_0_2237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g3a7959378fd_0_2237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g3a7959378fd_0_2237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g3a7959378fd_0_2237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g3a7959378fd_0_2237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3" name="Google Shape;10473;g3a7959378fd_0_22377"/>
          <p:cNvGrpSpPr/>
          <p:nvPr/>
        </p:nvGrpSpPr>
        <p:grpSpPr>
          <a:xfrm rot="-5400000">
            <a:off x="11172878" y="1174726"/>
            <a:ext cx="1108719" cy="487633"/>
            <a:chOff x="2008025" y="2500150"/>
            <a:chExt cx="1165600" cy="512650"/>
          </a:xfrm>
        </p:grpSpPr>
        <p:sp>
          <p:nvSpPr>
            <p:cNvPr id="10474" name="Google Shape;10474;g3a7959378fd_0_2237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g3a7959378fd_0_2237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6" name="Google Shape;10476;g3a7959378fd_0_22377"/>
          <p:cNvGrpSpPr/>
          <p:nvPr/>
        </p:nvGrpSpPr>
        <p:grpSpPr>
          <a:xfrm rot="-5400000">
            <a:off x="-944279" y="3096902"/>
            <a:ext cx="1927642" cy="1059647"/>
            <a:chOff x="2063875" y="-303350"/>
            <a:chExt cx="1445767" cy="794755"/>
          </a:xfrm>
        </p:grpSpPr>
        <p:sp>
          <p:nvSpPr>
            <p:cNvPr id="10477" name="Google Shape;10477;g3a7959378fd_0_2237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g3a7959378fd_0_2237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9" name="Google Shape;10479;g3a7959378fd_0_2237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a7959378fd_0_3095"/>
          <p:cNvSpPr txBox="1"/>
          <p:nvPr>
            <p:ph type="ctrTitle"/>
          </p:nvPr>
        </p:nvSpPr>
        <p:spPr>
          <a:xfrm>
            <a:off x="965367" y="1608167"/>
            <a:ext cx="7269900" cy="31296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oved by the King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g3a7959378fd_0_3095"/>
          <p:cNvSpPr txBox="1"/>
          <p:nvPr>
            <p:ph idx="1" type="subTitle"/>
          </p:nvPr>
        </p:nvSpPr>
        <p:spPr>
          <a:xfrm>
            <a:off x="965200" y="4762233"/>
            <a:ext cx="54012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" name="Google Shape;56;g3a7959378fd_0_3095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3a7959378fd_0_3095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g3a7959378fd_0_3095"/>
          <p:cNvGrpSpPr/>
          <p:nvPr/>
        </p:nvGrpSpPr>
        <p:grpSpPr>
          <a:xfrm>
            <a:off x="7282495" y="-788644"/>
            <a:ext cx="1508896" cy="1507996"/>
            <a:chOff x="4139300" y="-1667050"/>
            <a:chExt cx="1131700" cy="1131025"/>
          </a:xfrm>
        </p:grpSpPr>
        <p:sp>
          <p:nvSpPr>
            <p:cNvPr id="59" name="Google Shape;59;g3a7959378fd_0_309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g3a7959378fd_0_309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g3a7959378fd_0_309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g3a7959378fd_0_309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3a7959378fd_0_309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g3a7959378fd_0_309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3a7959378fd_0_309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g3a7959378fd_0_309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g3a7959378fd_0_309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g3a7959378fd_0_309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3a7959378fd_0_309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g3a7959378fd_0_309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g3a7959378fd_0_309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3a7959378fd_0_309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3a7959378fd_0_309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3a7959378fd_0_309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3a7959378fd_0_309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a7959378fd_0_309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3a7959378fd_0_309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a7959378fd_0_309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3a7959378fd_0_309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a7959378fd_0_309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g3a7959378fd_0_3095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82" name="Google Shape;82;g3a7959378fd_0_3095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3a7959378fd_0_3095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a7959378fd_0_3095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g3a7959378fd_0_3095"/>
          <p:cNvGrpSpPr/>
          <p:nvPr/>
        </p:nvGrpSpPr>
        <p:grpSpPr>
          <a:xfrm rot="5400000">
            <a:off x="4375804" y="-359122"/>
            <a:ext cx="635584" cy="1574894"/>
            <a:chOff x="2025650" y="4295675"/>
            <a:chExt cx="476700" cy="1181200"/>
          </a:xfrm>
        </p:grpSpPr>
        <p:sp>
          <p:nvSpPr>
            <p:cNvPr id="86" name="Google Shape;86;g3a7959378fd_0_309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a7959378fd_0_309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a7959378fd_0_309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3a7959378fd_0_309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3a7959378fd_0_309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3a7959378fd_0_309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3a7959378fd_0_309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g3a7959378fd_0_309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3a7959378fd_0_309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g3a7959378fd_0_309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g3a7959378fd_0_309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3a7959378fd_0_309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3a7959378fd_0_309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g3a7959378fd_0_309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g3a7959378fd_0_309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3a7959378fd_0_309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3a7959378fd_0_309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g3a7959378fd_0_309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3a7959378fd_0_309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g3a7959378fd_0_309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3a7959378fd_0_309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g3a7959378fd_0_309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3a7959378fd_0_309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3a7959378fd_0_309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3a7959378fd_0_309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3a7959378fd_0_309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a7959378fd_0_309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3a7959378fd_0_309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3a7959378fd_0_309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3a7959378fd_0_309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3a7959378fd_0_309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3a7959378fd_0_309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g3a7959378fd_0_3095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119" name="Google Shape;119;g3a7959378fd_0_309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3a7959378fd_0_309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3a7959378fd_0_309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3a7959378fd_0_309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a7959378fd_0_309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3a7959378fd_0_309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3a7959378fd_0_309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3a7959378fd_0_309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3a7959378fd_0_309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3a7959378fd_0_309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g3a7959378fd_0_309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3a7959378fd_0_309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g3a7959378fd_0_309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g3a7959378fd_0_309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g3a7959378fd_0_309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g3a7959378fd_0_309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g3a7959378fd_0_309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g3a7959378fd_0_309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g3a7959378fd_0_309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3a7959378fd_0_309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g3a7959378fd_0_309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g3a7959378fd_0_309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g3a7959378fd_0_3095"/>
          <p:cNvGrpSpPr/>
          <p:nvPr/>
        </p:nvGrpSpPr>
        <p:grpSpPr>
          <a:xfrm>
            <a:off x="5154095" y="5498126"/>
            <a:ext cx="1108719" cy="487633"/>
            <a:chOff x="2008025" y="2500150"/>
            <a:chExt cx="1165600" cy="512650"/>
          </a:xfrm>
        </p:grpSpPr>
        <p:sp>
          <p:nvSpPr>
            <p:cNvPr id="142" name="Google Shape;142;g3a7959378fd_0_3095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g3a7959378fd_0_3095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g3a7959378fd_0_3095"/>
          <p:cNvGrpSpPr/>
          <p:nvPr/>
        </p:nvGrpSpPr>
        <p:grpSpPr>
          <a:xfrm rot="5400000">
            <a:off x="7900037" y="5651078"/>
            <a:ext cx="635584" cy="1574894"/>
            <a:chOff x="2025650" y="4295675"/>
            <a:chExt cx="476700" cy="1181200"/>
          </a:xfrm>
        </p:grpSpPr>
        <p:sp>
          <p:nvSpPr>
            <p:cNvPr id="145" name="Google Shape;145;g3a7959378fd_0_309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g3a7959378fd_0_309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g3a7959378fd_0_309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g3a7959378fd_0_309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g3a7959378fd_0_309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g3a7959378fd_0_309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g3a7959378fd_0_309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g3a7959378fd_0_309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g3a7959378fd_0_309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g3a7959378fd_0_309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g3a7959378fd_0_309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g3a7959378fd_0_309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g3a7959378fd_0_309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3a7959378fd_0_309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3a7959378fd_0_309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3a7959378fd_0_309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g3a7959378fd_0_309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3a7959378fd_0_309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3a7959378fd_0_309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3a7959378fd_0_309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3a7959378fd_0_309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3a7959378fd_0_309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g3a7959378fd_0_309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g3a7959378fd_0_309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g3a7959378fd_0_309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g3a7959378fd_0_309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g3a7959378fd_0_309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3a7959378fd_0_309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3a7959378fd_0_309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g3a7959378fd_0_309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g3a7959378fd_0_309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g3a7959378fd_0_309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g3a7959378fd_0_3095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178" name="Google Shape;178;g3a7959378fd_0_3095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g3a7959378fd_0_3095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3a7959378fd_0_3095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10480" name="Shape 10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1" name="Google Shape;10481;g3a7959378fd_0_22475"/>
          <p:cNvSpPr txBox="1"/>
          <p:nvPr>
            <p:ph type="title"/>
          </p:nvPr>
        </p:nvSpPr>
        <p:spPr>
          <a:xfrm>
            <a:off x="1256858" y="3981688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482" name="Google Shape;10482;g3a7959378fd_0_22475"/>
          <p:cNvSpPr txBox="1"/>
          <p:nvPr>
            <p:ph idx="1" type="subTitle"/>
          </p:nvPr>
        </p:nvSpPr>
        <p:spPr>
          <a:xfrm>
            <a:off x="1256858" y="4288763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83" name="Google Shape;10483;g3a7959378fd_0_22475"/>
          <p:cNvSpPr txBox="1"/>
          <p:nvPr>
            <p:ph idx="2" type="title"/>
          </p:nvPr>
        </p:nvSpPr>
        <p:spPr>
          <a:xfrm>
            <a:off x="3727248" y="3981688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484" name="Google Shape;10484;g3a7959378fd_0_22475"/>
          <p:cNvSpPr txBox="1"/>
          <p:nvPr>
            <p:ph idx="3" type="subTitle"/>
          </p:nvPr>
        </p:nvSpPr>
        <p:spPr>
          <a:xfrm>
            <a:off x="3727248" y="4288763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85" name="Google Shape;10485;g3a7959378fd_0_22475"/>
          <p:cNvSpPr txBox="1"/>
          <p:nvPr>
            <p:ph idx="4" type="title"/>
          </p:nvPr>
        </p:nvSpPr>
        <p:spPr>
          <a:xfrm>
            <a:off x="8669560" y="3980574"/>
            <a:ext cx="2264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486" name="Google Shape;10486;g3a7959378fd_0_22475"/>
          <p:cNvSpPr txBox="1"/>
          <p:nvPr>
            <p:ph idx="5" type="subTitle"/>
          </p:nvPr>
        </p:nvSpPr>
        <p:spPr>
          <a:xfrm>
            <a:off x="8667960" y="4287281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87" name="Google Shape;10487;g3a7959378fd_0_22475"/>
          <p:cNvSpPr txBox="1"/>
          <p:nvPr>
            <p:ph idx="6" type="title"/>
          </p:nvPr>
        </p:nvSpPr>
        <p:spPr>
          <a:xfrm>
            <a:off x="6197657" y="3980574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488" name="Google Shape;10488;g3a7959378fd_0_22475"/>
          <p:cNvSpPr txBox="1"/>
          <p:nvPr>
            <p:ph idx="7" type="subTitle"/>
          </p:nvPr>
        </p:nvSpPr>
        <p:spPr>
          <a:xfrm>
            <a:off x="6197657" y="4287281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89" name="Google Shape;10489;g3a7959378fd_0_22475"/>
          <p:cNvSpPr txBox="1"/>
          <p:nvPr>
            <p:ph idx="8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490" name="Google Shape;10490;g3a7959378fd_0_22475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1" name="Google Shape;10491;g3a7959378fd_0_22475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2" name="Google Shape;10492;g3a7959378fd_0_22475"/>
          <p:cNvGrpSpPr/>
          <p:nvPr/>
        </p:nvGrpSpPr>
        <p:grpSpPr>
          <a:xfrm>
            <a:off x="5341395" y="6111656"/>
            <a:ext cx="1508896" cy="1507996"/>
            <a:chOff x="4139300" y="-1667050"/>
            <a:chExt cx="1131700" cy="1131025"/>
          </a:xfrm>
        </p:grpSpPr>
        <p:sp>
          <p:nvSpPr>
            <p:cNvPr id="10493" name="Google Shape;10493;g3a7959378fd_0_2247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g3a7959378fd_0_2247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g3a7959378fd_0_2247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g3a7959378fd_0_2247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g3a7959378fd_0_2247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g3a7959378fd_0_2247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g3a7959378fd_0_2247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g3a7959378fd_0_2247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g3a7959378fd_0_2247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g3a7959378fd_0_2247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g3a7959378fd_0_2247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4" name="Google Shape;10504;g3a7959378fd_0_2247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g3a7959378fd_0_2247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g3a7959378fd_0_2247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g3a7959378fd_0_2247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g3a7959378fd_0_2247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g3a7959378fd_0_2247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g3a7959378fd_0_2247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g3a7959378fd_0_2247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g3a7959378fd_0_2247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g3a7959378fd_0_2247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g3a7959378fd_0_2247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5" name="Google Shape;10515;g3a7959378fd_0_22475"/>
          <p:cNvGrpSpPr/>
          <p:nvPr/>
        </p:nvGrpSpPr>
        <p:grpSpPr>
          <a:xfrm rot="-5400000">
            <a:off x="11241580" y="618585"/>
            <a:ext cx="1927642" cy="1059647"/>
            <a:chOff x="2063875" y="-303350"/>
            <a:chExt cx="1445767" cy="794755"/>
          </a:xfrm>
        </p:grpSpPr>
        <p:sp>
          <p:nvSpPr>
            <p:cNvPr id="10516" name="Google Shape;10516;g3a7959378fd_0_22475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g3a7959378fd_0_22475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g3a7959378fd_0_22475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9" name="Google Shape;10519;g3a7959378fd_0_22475"/>
          <p:cNvGrpSpPr/>
          <p:nvPr/>
        </p:nvGrpSpPr>
        <p:grpSpPr>
          <a:xfrm>
            <a:off x="148128" y="110593"/>
            <a:ext cx="1108719" cy="487633"/>
            <a:chOff x="2008025" y="2500150"/>
            <a:chExt cx="1165600" cy="512650"/>
          </a:xfrm>
        </p:grpSpPr>
        <p:sp>
          <p:nvSpPr>
            <p:cNvPr id="10520" name="Google Shape;10520;g3a7959378fd_0_22475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g3a7959378fd_0_22475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2" name="Google Shape;10522;g3a7959378fd_0_22475"/>
          <p:cNvGrpSpPr/>
          <p:nvPr/>
        </p:nvGrpSpPr>
        <p:grpSpPr>
          <a:xfrm rot="5400000">
            <a:off x="10135937" y="-385989"/>
            <a:ext cx="635584" cy="1574894"/>
            <a:chOff x="2025650" y="4295675"/>
            <a:chExt cx="476700" cy="1181200"/>
          </a:xfrm>
        </p:grpSpPr>
        <p:sp>
          <p:nvSpPr>
            <p:cNvPr id="10523" name="Google Shape;10523;g3a7959378fd_0_2247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g3a7959378fd_0_2247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g3a7959378fd_0_2247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g3a7959378fd_0_2247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g3a7959378fd_0_2247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g3a7959378fd_0_2247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g3a7959378fd_0_2247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g3a7959378fd_0_2247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g3a7959378fd_0_2247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g3a7959378fd_0_2247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g3a7959378fd_0_2247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g3a7959378fd_0_2247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5" name="Google Shape;10535;g3a7959378fd_0_2247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g3a7959378fd_0_2247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g3a7959378fd_0_2247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g3a7959378fd_0_2247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g3a7959378fd_0_2247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g3a7959378fd_0_2247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g3a7959378fd_0_2247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g3a7959378fd_0_2247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g3a7959378fd_0_2247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g3a7959378fd_0_2247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g3a7959378fd_0_2247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g3a7959378fd_0_2247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g3a7959378fd_0_2247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g3a7959378fd_0_2247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g3a7959378fd_0_2247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g3a7959378fd_0_2247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g3a7959378fd_0_2247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g3a7959378fd_0_2247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g3a7959378fd_0_2247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g3a7959378fd_0_2247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5" name="Google Shape;10555;g3a7959378fd_0_22475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10556" name="Google Shape;10556;g3a7959378fd_0_2247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g3a7959378fd_0_2247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g3a7959378fd_0_2247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g3a7959378fd_0_2247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0" name="Google Shape;10560;g3a7959378fd_0_2247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g3a7959378fd_0_2247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g3a7959378fd_0_2247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g3a7959378fd_0_2247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g3a7959378fd_0_2247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g3a7959378fd_0_2247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g3a7959378fd_0_2247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g3a7959378fd_0_2247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g3a7959378fd_0_2247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g3a7959378fd_0_2247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g3a7959378fd_0_2247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g3a7959378fd_0_2247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g3a7959378fd_0_2247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g3a7959378fd_0_2247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g3a7959378fd_0_2247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g3a7959378fd_0_2247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g3a7959378fd_0_2247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g3a7959378fd_0_2247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578" name="Shape 10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9" name="Google Shape;10579;g3a7959378fd_0_22573"/>
          <p:cNvSpPr txBox="1"/>
          <p:nvPr>
            <p:ph type="title"/>
          </p:nvPr>
        </p:nvSpPr>
        <p:spPr>
          <a:xfrm>
            <a:off x="3012630" y="1731974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80" name="Google Shape;10580;g3a7959378fd_0_22573"/>
          <p:cNvSpPr txBox="1"/>
          <p:nvPr>
            <p:ph idx="1" type="subTitle"/>
          </p:nvPr>
        </p:nvSpPr>
        <p:spPr>
          <a:xfrm>
            <a:off x="3012630" y="2010691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1" name="Google Shape;10581;g3a7959378fd_0_22573"/>
          <p:cNvSpPr txBox="1"/>
          <p:nvPr>
            <p:ph idx="2" type="title"/>
          </p:nvPr>
        </p:nvSpPr>
        <p:spPr>
          <a:xfrm>
            <a:off x="7748196" y="1731974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82" name="Google Shape;10582;g3a7959378fd_0_22573"/>
          <p:cNvSpPr txBox="1"/>
          <p:nvPr>
            <p:ph idx="3" type="subTitle"/>
          </p:nvPr>
        </p:nvSpPr>
        <p:spPr>
          <a:xfrm>
            <a:off x="7748196" y="2010691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3" name="Google Shape;10583;g3a7959378fd_0_22573"/>
          <p:cNvSpPr txBox="1"/>
          <p:nvPr>
            <p:ph idx="4" type="title"/>
          </p:nvPr>
        </p:nvSpPr>
        <p:spPr>
          <a:xfrm>
            <a:off x="3012630" y="3295080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84" name="Google Shape;10584;g3a7959378fd_0_22573"/>
          <p:cNvSpPr txBox="1"/>
          <p:nvPr>
            <p:ph idx="5" type="subTitle"/>
          </p:nvPr>
        </p:nvSpPr>
        <p:spPr>
          <a:xfrm>
            <a:off x="3012630" y="3573798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5" name="Google Shape;10585;g3a7959378fd_0_22573"/>
          <p:cNvSpPr txBox="1"/>
          <p:nvPr>
            <p:ph idx="6" type="title"/>
          </p:nvPr>
        </p:nvSpPr>
        <p:spPr>
          <a:xfrm>
            <a:off x="7748196" y="3295080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86" name="Google Shape;10586;g3a7959378fd_0_22573"/>
          <p:cNvSpPr txBox="1"/>
          <p:nvPr>
            <p:ph idx="7" type="subTitle"/>
          </p:nvPr>
        </p:nvSpPr>
        <p:spPr>
          <a:xfrm>
            <a:off x="7748196" y="3573798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7" name="Google Shape;10587;g3a7959378fd_0_22573"/>
          <p:cNvSpPr txBox="1"/>
          <p:nvPr>
            <p:ph idx="8" type="title"/>
          </p:nvPr>
        </p:nvSpPr>
        <p:spPr>
          <a:xfrm>
            <a:off x="7748196" y="4867846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88" name="Google Shape;10588;g3a7959378fd_0_22573"/>
          <p:cNvSpPr txBox="1"/>
          <p:nvPr>
            <p:ph idx="9" type="subTitle"/>
          </p:nvPr>
        </p:nvSpPr>
        <p:spPr>
          <a:xfrm>
            <a:off x="7748196" y="5146563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9" name="Google Shape;10589;g3a7959378fd_0_22573"/>
          <p:cNvSpPr txBox="1"/>
          <p:nvPr>
            <p:ph idx="13" type="title"/>
          </p:nvPr>
        </p:nvSpPr>
        <p:spPr>
          <a:xfrm>
            <a:off x="3012630" y="4867846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90" name="Google Shape;10590;g3a7959378fd_0_22573"/>
          <p:cNvSpPr txBox="1"/>
          <p:nvPr>
            <p:ph idx="14" type="subTitle"/>
          </p:nvPr>
        </p:nvSpPr>
        <p:spPr>
          <a:xfrm>
            <a:off x="3012630" y="5146563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91" name="Google Shape;10591;g3a7959378fd_0_22573"/>
          <p:cNvSpPr txBox="1"/>
          <p:nvPr>
            <p:ph idx="15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592" name="Google Shape;10592;g3a7959378fd_0_22573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3" name="Google Shape;10593;g3a7959378fd_0_22573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94" name="Google Shape;10594;g3a7959378fd_0_22573"/>
          <p:cNvGrpSpPr/>
          <p:nvPr/>
        </p:nvGrpSpPr>
        <p:grpSpPr>
          <a:xfrm>
            <a:off x="324198" y="6333364"/>
            <a:ext cx="1927642" cy="1059647"/>
            <a:chOff x="2063875" y="-303350"/>
            <a:chExt cx="1445767" cy="794755"/>
          </a:xfrm>
        </p:grpSpPr>
        <p:sp>
          <p:nvSpPr>
            <p:cNvPr id="10595" name="Google Shape;10595;g3a7959378fd_0_2257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g3a7959378fd_0_2257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7" name="Google Shape;10597;g3a7959378fd_0_2257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8" name="Google Shape;10598;g3a7959378fd_0_22573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10599" name="Google Shape;10599;g3a7959378fd_0_2257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g3a7959378fd_0_2257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g3a7959378fd_0_2257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g3a7959378fd_0_2257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g3a7959378fd_0_2257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g3a7959378fd_0_2257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5" name="Google Shape;10605;g3a7959378fd_0_2257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6" name="Google Shape;10606;g3a7959378fd_0_2257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g3a7959378fd_0_2257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g3a7959378fd_0_2257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g3a7959378fd_0_2257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g3a7959378fd_0_2257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1" name="Google Shape;10611;g3a7959378fd_0_2257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g3a7959378fd_0_2257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g3a7959378fd_0_2257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g3a7959378fd_0_2257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5" name="Google Shape;10615;g3a7959378fd_0_2257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6" name="Google Shape;10616;g3a7959378fd_0_2257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g3a7959378fd_0_2257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g3a7959378fd_0_2257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g3a7959378fd_0_2257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0" name="Google Shape;10620;g3a7959378fd_0_2257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1" name="Google Shape;10621;g3a7959378fd_0_22573"/>
          <p:cNvGrpSpPr/>
          <p:nvPr/>
        </p:nvGrpSpPr>
        <p:grpSpPr>
          <a:xfrm>
            <a:off x="-549071" y="3619256"/>
            <a:ext cx="1508896" cy="1507996"/>
            <a:chOff x="4139300" y="-1667050"/>
            <a:chExt cx="1131700" cy="1131025"/>
          </a:xfrm>
        </p:grpSpPr>
        <p:sp>
          <p:nvSpPr>
            <p:cNvPr id="10622" name="Google Shape;10622;g3a7959378fd_0_2257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g3a7959378fd_0_2257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4" name="Google Shape;10624;g3a7959378fd_0_2257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5" name="Google Shape;10625;g3a7959378fd_0_2257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g3a7959378fd_0_2257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g3a7959378fd_0_2257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g3a7959378fd_0_2257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9" name="Google Shape;10629;g3a7959378fd_0_2257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g3a7959378fd_0_2257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1" name="Google Shape;10631;g3a7959378fd_0_2257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2" name="Google Shape;10632;g3a7959378fd_0_2257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g3a7959378fd_0_2257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g3a7959378fd_0_2257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5" name="Google Shape;10635;g3a7959378fd_0_2257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6" name="Google Shape;10636;g3a7959378fd_0_2257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g3a7959378fd_0_2257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g3a7959378fd_0_2257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g3a7959378fd_0_2257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g3a7959378fd_0_2257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g3a7959378fd_0_2257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g3a7959378fd_0_2257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3" name="Google Shape;10643;g3a7959378fd_0_2257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4" name="Google Shape;10644;g3a7959378fd_0_22573"/>
          <p:cNvGrpSpPr/>
          <p:nvPr/>
        </p:nvGrpSpPr>
        <p:grpSpPr>
          <a:xfrm rot="5400000">
            <a:off x="11120395" y="1421376"/>
            <a:ext cx="1108719" cy="487633"/>
            <a:chOff x="2008025" y="2500150"/>
            <a:chExt cx="1165600" cy="512650"/>
          </a:xfrm>
        </p:grpSpPr>
        <p:sp>
          <p:nvSpPr>
            <p:cNvPr id="10645" name="Google Shape;10645;g3a7959378fd_0_22573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g3a7959378fd_0_22573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7" name="Google Shape;10647;g3a7959378fd_0_22573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10648" name="Google Shape;10648;g3a7959378fd_0_2257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9" name="Google Shape;10649;g3a7959378fd_0_2257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0" name="Google Shape;10650;g3a7959378fd_0_2257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g3a7959378fd_0_2257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2" name="Google Shape;10652;g3a7959378fd_0_2257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3" name="Google Shape;10653;g3a7959378fd_0_2257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g3a7959378fd_0_2257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g3a7959378fd_0_2257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g3a7959378fd_0_2257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g3a7959378fd_0_2257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8" name="Google Shape;10658;g3a7959378fd_0_2257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9" name="Google Shape;10659;g3a7959378fd_0_2257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g3a7959378fd_0_2257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g3a7959378fd_0_2257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2" name="Google Shape;10662;g3a7959378fd_0_2257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g3a7959378fd_0_2257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g3a7959378fd_0_2257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5" name="Google Shape;10665;g3a7959378fd_0_2257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6" name="Google Shape;10666;g3a7959378fd_0_2257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7" name="Google Shape;10667;g3a7959378fd_0_2257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g3a7959378fd_0_2257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9" name="Google Shape;10669;g3a7959378fd_0_2257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0" name="Google Shape;10670;g3a7959378fd_0_2257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1" name="Google Shape;10671;g3a7959378fd_0_2257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g3a7959378fd_0_2257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g3a7959378fd_0_2257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4" name="Google Shape;10674;g3a7959378fd_0_2257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5" name="Google Shape;10675;g3a7959378fd_0_2257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g3a7959378fd_0_2257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7" name="Google Shape;10677;g3a7959378fd_0_2257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8" name="Google Shape;10678;g3a7959378fd_0_2257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9" name="Google Shape;10679;g3a7959378fd_0_2257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10680" name="Shape 10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1" name="Google Shape;10681;g3a7959378fd_0_22675"/>
          <p:cNvSpPr txBox="1"/>
          <p:nvPr>
            <p:ph type="title"/>
          </p:nvPr>
        </p:nvSpPr>
        <p:spPr>
          <a:xfrm>
            <a:off x="958183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682" name="Google Shape;10682;g3a7959378fd_0_22675"/>
          <p:cNvSpPr txBox="1"/>
          <p:nvPr>
            <p:ph idx="1" type="subTitle"/>
          </p:nvPr>
        </p:nvSpPr>
        <p:spPr>
          <a:xfrm>
            <a:off x="958183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683" name="Google Shape;10683;g3a7959378fd_0_22675"/>
          <p:cNvSpPr txBox="1"/>
          <p:nvPr>
            <p:ph idx="2" type="title"/>
          </p:nvPr>
        </p:nvSpPr>
        <p:spPr>
          <a:xfrm>
            <a:off x="4772000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684" name="Google Shape;10684;g3a7959378fd_0_22675"/>
          <p:cNvSpPr txBox="1"/>
          <p:nvPr>
            <p:ph idx="3" type="subTitle"/>
          </p:nvPr>
        </p:nvSpPr>
        <p:spPr>
          <a:xfrm>
            <a:off x="4772000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685" name="Google Shape;10685;g3a7959378fd_0_22675"/>
          <p:cNvSpPr txBox="1"/>
          <p:nvPr>
            <p:ph idx="4" type="title"/>
          </p:nvPr>
        </p:nvSpPr>
        <p:spPr>
          <a:xfrm>
            <a:off x="958183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686" name="Google Shape;10686;g3a7959378fd_0_22675"/>
          <p:cNvSpPr txBox="1"/>
          <p:nvPr>
            <p:ph idx="5" type="subTitle"/>
          </p:nvPr>
        </p:nvSpPr>
        <p:spPr>
          <a:xfrm>
            <a:off x="958183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687" name="Google Shape;10687;g3a7959378fd_0_22675"/>
          <p:cNvSpPr txBox="1"/>
          <p:nvPr>
            <p:ph idx="6" type="title"/>
          </p:nvPr>
        </p:nvSpPr>
        <p:spPr>
          <a:xfrm>
            <a:off x="4772000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688" name="Google Shape;10688;g3a7959378fd_0_22675"/>
          <p:cNvSpPr txBox="1"/>
          <p:nvPr>
            <p:ph idx="7" type="subTitle"/>
          </p:nvPr>
        </p:nvSpPr>
        <p:spPr>
          <a:xfrm>
            <a:off x="4772000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689" name="Google Shape;10689;g3a7959378fd_0_22675"/>
          <p:cNvSpPr txBox="1"/>
          <p:nvPr>
            <p:ph idx="8" type="title"/>
          </p:nvPr>
        </p:nvSpPr>
        <p:spPr>
          <a:xfrm>
            <a:off x="8585817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690" name="Google Shape;10690;g3a7959378fd_0_22675"/>
          <p:cNvSpPr txBox="1"/>
          <p:nvPr>
            <p:ph idx="9" type="subTitle"/>
          </p:nvPr>
        </p:nvSpPr>
        <p:spPr>
          <a:xfrm>
            <a:off x="8585817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691" name="Google Shape;10691;g3a7959378fd_0_22675"/>
          <p:cNvSpPr txBox="1"/>
          <p:nvPr>
            <p:ph idx="13" type="title"/>
          </p:nvPr>
        </p:nvSpPr>
        <p:spPr>
          <a:xfrm>
            <a:off x="8585817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692" name="Google Shape;10692;g3a7959378fd_0_22675"/>
          <p:cNvSpPr txBox="1"/>
          <p:nvPr>
            <p:ph idx="14" type="subTitle"/>
          </p:nvPr>
        </p:nvSpPr>
        <p:spPr>
          <a:xfrm>
            <a:off x="8585817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693" name="Google Shape;10693;g3a7959378fd_0_22675"/>
          <p:cNvSpPr txBox="1"/>
          <p:nvPr>
            <p:ph idx="15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694" name="Google Shape;10694;g3a7959378fd_0_22675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5" name="Google Shape;10695;g3a7959378fd_0_22675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6" name="Google Shape;10696;g3a7959378fd_0_22675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10697" name="Google Shape;10697;g3a7959378fd_0_2267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8" name="Google Shape;10698;g3a7959378fd_0_2267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9" name="Google Shape;10699;g3a7959378fd_0_2267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0" name="Google Shape;10700;g3a7959378fd_0_2267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1" name="Google Shape;10701;g3a7959378fd_0_2267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2" name="Google Shape;10702;g3a7959378fd_0_2267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3" name="Google Shape;10703;g3a7959378fd_0_2267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4" name="Google Shape;10704;g3a7959378fd_0_2267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5" name="Google Shape;10705;g3a7959378fd_0_2267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g3a7959378fd_0_2267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7" name="Google Shape;10707;g3a7959378fd_0_2267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8" name="Google Shape;10708;g3a7959378fd_0_2267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9" name="Google Shape;10709;g3a7959378fd_0_2267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0" name="Google Shape;10710;g3a7959378fd_0_2267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1" name="Google Shape;10711;g3a7959378fd_0_2267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g3a7959378fd_0_2267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3" name="Google Shape;10713;g3a7959378fd_0_2267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4" name="Google Shape;10714;g3a7959378fd_0_2267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g3a7959378fd_0_2267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6" name="Google Shape;10716;g3a7959378fd_0_2267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7" name="Google Shape;10717;g3a7959378fd_0_2267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g3a7959378fd_0_2267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9" name="Google Shape;10719;g3a7959378fd_0_22675"/>
          <p:cNvGrpSpPr/>
          <p:nvPr/>
        </p:nvGrpSpPr>
        <p:grpSpPr>
          <a:xfrm>
            <a:off x="-562238" y="6111656"/>
            <a:ext cx="1508896" cy="1507996"/>
            <a:chOff x="4139300" y="-1667050"/>
            <a:chExt cx="1131700" cy="1131025"/>
          </a:xfrm>
        </p:grpSpPr>
        <p:sp>
          <p:nvSpPr>
            <p:cNvPr id="10720" name="Google Shape;10720;g3a7959378fd_0_2267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g3a7959378fd_0_2267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g3a7959378fd_0_2267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3" name="Google Shape;10723;g3a7959378fd_0_2267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4" name="Google Shape;10724;g3a7959378fd_0_2267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5" name="Google Shape;10725;g3a7959378fd_0_2267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6" name="Google Shape;10726;g3a7959378fd_0_2267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7" name="Google Shape;10727;g3a7959378fd_0_2267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8" name="Google Shape;10728;g3a7959378fd_0_2267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9" name="Google Shape;10729;g3a7959378fd_0_2267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g3a7959378fd_0_2267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1" name="Google Shape;10731;g3a7959378fd_0_2267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2" name="Google Shape;10732;g3a7959378fd_0_2267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3" name="Google Shape;10733;g3a7959378fd_0_2267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4" name="Google Shape;10734;g3a7959378fd_0_2267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5" name="Google Shape;10735;g3a7959378fd_0_2267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6" name="Google Shape;10736;g3a7959378fd_0_2267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7" name="Google Shape;10737;g3a7959378fd_0_2267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8" name="Google Shape;10738;g3a7959378fd_0_2267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9" name="Google Shape;10739;g3a7959378fd_0_2267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0" name="Google Shape;10740;g3a7959378fd_0_2267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1" name="Google Shape;10741;g3a7959378fd_0_2267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2" name="Google Shape;10742;g3a7959378fd_0_22675"/>
          <p:cNvGrpSpPr/>
          <p:nvPr/>
        </p:nvGrpSpPr>
        <p:grpSpPr>
          <a:xfrm>
            <a:off x="11240966" y="2831590"/>
            <a:ext cx="635584" cy="1574894"/>
            <a:chOff x="2025650" y="4295675"/>
            <a:chExt cx="476700" cy="1181200"/>
          </a:xfrm>
        </p:grpSpPr>
        <p:sp>
          <p:nvSpPr>
            <p:cNvPr id="10743" name="Google Shape;10743;g3a7959378fd_0_2267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4" name="Google Shape;10744;g3a7959378fd_0_2267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5" name="Google Shape;10745;g3a7959378fd_0_2267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6" name="Google Shape;10746;g3a7959378fd_0_2267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7" name="Google Shape;10747;g3a7959378fd_0_2267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8" name="Google Shape;10748;g3a7959378fd_0_2267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9" name="Google Shape;10749;g3a7959378fd_0_2267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0" name="Google Shape;10750;g3a7959378fd_0_2267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1" name="Google Shape;10751;g3a7959378fd_0_2267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2" name="Google Shape;10752;g3a7959378fd_0_2267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3" name="Google Shape;10753;g3a7959378fd_0_2267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4" name="Google Shape;10754;g3a7959378fd_0_2267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5" name="Google Shape;10755;g3a7959378fd_0_2267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6" name="Google Shape;10756;g3a7959378fd_0_2267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7" name="Google Shape;10757;g3a7959378fd_0_2267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8" name="Google Shape;10758;g3a7959378fd_0_2267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9" name="Google Shape;10759;g3a7959378fd_0_2267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0" name="Google Shape;10760;g3a7959378fd_0_2267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1" name="Google Shape;10761;g3a7959378fd_0_2267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2" name="Google Shape;10762;g3a7959378fd_0_2267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3" name="Google Shape;10763;g3a7959378fd_0_2267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4" name="Google Shape;10764;g3a7959378fd_0_2267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5" name="Google Shape;10765;g3a7959378fd_0_2267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6" name="Google Shape;10766;g3a7959378fd_0_2267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7" name="Google Shape;10767;g3a7959378fd_0_2267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8" name="Google Shape;10768;g3a7959378fd_0_2267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9" name="Google Shape;10769;g3a7959378fd_0_2267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0" name="Google Shape;10770;g3a7959378fd_0_2267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1" name="Google Shape;10771;g3a7959378fd_0_2267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2" name="Google Shape;10772;g3a7959378fd_0_2267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3" name="Google Shape;10773;g3a7959378fd_0_2267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4" name="Google Shape;10774;g3a7959378fd_0_2267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5" name="Google Shape;10775;g3a7959378fd_0_22675"/>
          <p:cNvGrpSpPr/>
          <p:nvPr/>
        </p:nvGrpSpPr>
        <p:grpSpPr>
          <a:xfrm>
            <a:off x="10132311" y="93893"/>
            <a:ext cx="1108719" cy="487633"/>
            <a:chOff x="2008025" y="2500150"/>
            <a:chExt cx="1165600" cy="512650"/>
          </a:xfrm>
        </p:grpSpPr>
        <p:sp>
          <p:nvSpPr>
            <p:cNvPr id="10776" name="Google Shape;10776;g3a7959378fd_0_22675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7" name="Google Shape;10777;g3a7959378fd_0_22675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8" name="Google Shape;10778;g3a7959378fd_0_22675"/>
          <p:cNvGrpSpPr/>
          <p:nvPr/>
        </p:nvGrpSpPr>
        <p:grpSpPr>
          <a:xfrm rot="5400000">
            <a:off x="1664671" y="5662844"/>
            <a:ext cx="635584" cy="1574894"/>
            <a:chOff x="2025650" y="4295675"/>
            <a:chExt cx="476700" cy="1181200"/>
          </a:xfrm>
        </p:grpSpPr>
        <p:sp>
          <p:nvSpPr>
            <p:cNvPr id="10779" name="Google Shape;10779;g3a7959378fd_0_2267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0" name="Google Shape;10780;g3a7959378fd_0_2267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1" name="Google Shape;10781;g3a7959378fd_0_2267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2" name="Google Shape;10782;g3a7959378fd_0_2267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3" name="Google Shape;10783;g3a7959378fd_0_2267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4" name="Google Shape;10784;g3a7959378fd_0_2267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5" name="Google Shape;10785;g3a7959378fd_0_2267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6" name="Google Shape;10786;g3a7959378fd_0_2267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7" name="Google Shape;10787;g3a7959378fd_0_2267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8" name="Google Shape;10788;g3a7959378fd_0_2267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9" name="Google Shape;10789;g3a7959378fd_0_2267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0" name="Google Shape;10790;g3a7959378fd_0_2267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1" name="Google Shape;10791;g3a7959378fd_0_2267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2" name="Google Shape;10792;g3a7959378fd_0_2267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3" name="Google Shape;10793;g3a7959378fd_0_2267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4" name="Google Shape;10794;g3a7959378fd_0_2267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5" name="Google Shape;10795;g3a7959378fd_0_2267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6" name="Google Shape;10796;g3a7959378fd_0_2267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7" name="Google Shape;10797;g3a7959378fd_0_2267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8" name="Google Shape;10798;g3a7959378fd_0_2267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9" name="Google Shape;10799;g3a7959378fd_0_2267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0" name="Google Shape;10800;g3a7959378fd_0_2267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1" name="Google Shape;10801;g3a7959378fd_0_2267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2" name="Google Shape;10802;g3a7959378fd_0_2267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3" name="Google Shape;10803;g3a7959378fd_0_2267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4" name="Google Shape;10804;g3a7959378fd_0_2267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5" name="Google Shape;10805;g3a7959378fd_0_2267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6" name="Google Shape;10806;g3a7959378fd_0_2267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7" name="Google Shape;10807;g3a7959378fd_0_2267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8" name="Google Shape;10808;g3a7959378fd_0_2267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9" name="Google Shape;10809;g3a7959378fd_0_2267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0" name="Google Shape;10810;g3a7959378fd_0_2267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811" name="Shape 10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2" name="Google Shape;10812;g3a7959378fd_0_22806"/>
          <p:cNvSpPr txBox="1"/>
          <p:nvPr>
            <p:ph hasCustomPrompt="1" type="title"/>
          </p:nvPr>
        </p:nvSpPr>
        <p:spPr>
          <a:xfrm>
            <a:off x="5633600" y="1334468"/>
            <a:ext cx="5598300" cy="8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813" name="Google Shape;10813;g3a7959378fd_0_22806"/>
          <p:cNvSpPr txBox="1"/>
          <p:nvPr>
            <p:ph idx="1" type="subTitle"/>
          </p:nvPr>
        </p:nvSpPr>
        <p:spPr>
          <a:xfrm>
            <a:off x="5633600" y="2292506"/>
            <a:ext cx="5598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14" name="Google Shape;10814;g3a7959378fd_0_22806"/>
          <p:cNvSpPr txBox="1"/>
          <p:nvPr>
            <p:ph hasCustomPrompt="1" idx="2" type="title"/>
          </p:nvPr>
        </p:nvSpPr>
        <p:spPr>
          <a:xfrm>
            <a:off x="5633600" y="4076631"/>
            <a:ext cx="5598300" cy="8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815" name="Google Shape;10815;g3a7959378fd_0_22806"/>
          <p:cNvSpPr txBox="1"/>
          <p:nvPr>
            <p:ph idx="3" type="subTitle"/>
          </p:nvPr>
        </p:nvSpPr>
        <p:spPr>
          <a:xfrm>
            <a:off x="5633600" y="5035932"/>
            <a:ext cx="5598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16" name="Google Shape;10816;g3a7959378fd_0_22806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7" name="Google Shape;10817;g3a7959378fd_0_22806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18" name="Google Shape;10818;g3a7959378fd_0_22806"/>
          <p:cNvGrpSpPr/>
          <p:nvPr/>
        </p:nvGrpSpPr>
        <p:grpSpPr>
          <a:xfrm>
            <a:off x="-562238" y="56"/>
            <a:ext cx="1508896" cy="1507996"/>
            <a:chOff x="4139300" y="-1667050"/>
            <a:chExt cx="1131700" cy="1131025"/>
          </a:xfrm>
        </p:grpSpPr>
        <p:sp>
          <p:nvSpPr>
            <p:cNvPr id="10819" name="Google Shape;10819;g3a7959378fd_0_22806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0" name="Google Shape;10820;g3a7959378fd_0_22806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1" name="Google Shape;10821;g3a7959378fd_0_22806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2" name="Google Shape;10822;g3a7959378fd_0_22806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3" name="Google Shape;10823;g3a7959378fd_0_22806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4" name="Google Shape;10824;g3a7959378fd_0_22806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5" name="Google Shape;10825;g3a7959378fd_0_22806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6" name="Google Shape;10826;g3a7959378fd_0_22806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7" name="Google Shape;10827;g3a7959378fd_0_22806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8" name="Google Shape;10828;g3a7959378fd_0_22806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9" name="Google Shape;10829;g3a7959378fd_0_22806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0" name="Google Shape;10830;g3a7959378fd_0_22806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1" name="Google Shape;10831;g3a7959378fd_0_22806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2" name="Google Shape;10832;g3a7959378fd_0_22806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3" name="Google Shape;10833;g3a7959378fd_0_22806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4" name="Google Shape;10834;g3a7959378fd_0_22806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5" name="Google Shape;10835;g3a7959378fd_0_22806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6" name="Google Shape;10836;g3a7959378fd_0_22806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7" name="Google Shape;10837;g3a7959378fd_0_22806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8" name="Google Shape;10838;g3a7959378fd_0_22806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9" name="Google Shape;10839;g3a7959378fd_0_22806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0" name="Google Shape;10840;g3a7959378fd_0_22806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1" name="Google Shape;10841;g3a7959378fd_0_22806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10842" name="Google Shape;10842;g3a7959378fd_0_22806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3" name="Google Shape;10843;g3a7959378fd_0_22806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4" name="Google Shape;10844;g3a7959378fd_0_22806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5" name="Google Shape;10845;g3a7959378fd_0_22806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6" name="Google Shape;10846;g3a7959378fd_0_22806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7" name="Google Shape;10847;g3a7959378fd_0_22806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8" name="Google Shape;10848;g3a7959378fd_0_22806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9" name="Google Shape;10849;g3a7959378fd_0_22806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0" name="Google Shape;10850;g3a7959378fd_0_22806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1" name="Google Shape;10851;g3a7959378fd_0_22806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2" name="Google Shape;10852;g3a7959378fd_0_22806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3" name="Google Shape;10853;g3a7959378fd_0_22806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4" name="Google Shape;10854;g3a7959378fd_0_22806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5" name="Google Shape;10855;g3a7959378fd_0_22806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6" name="Google Shape;10856;g3a7959378fd_0_22806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7" name="Google Shape;10857;g3a7959378fd_0_22806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8" name="Google Shape;10858;g3a7959378fd_0_22806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9" name="Google Shape;10859;g3a7959378fd_0_22806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0" name="Google Shape;10860;g3a7959378fd_0_22806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1" name="Google Shape;10861;g3a7959378fd_0_22806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2" name="Google Shape;10862;g3a7959378fd_0_22806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3" name="Google Shape;10863;g3a7959378fd_0_22806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4" name="Google Shape;10864;g3a7959378fd_0_22806"/>
          <p:cNvGrpSpPr/>
          <p:nvPr/>
        </p:nvGrpSpPr>
        <p:grpSpPr>
          <a:xfrm>
            <a:off x="5541645" y="437593"/>
            <a:ext cx="1108719" cy="487633"/>
            <a:chOff x="2008025" y="2500150"/>
            <a:chExt cx="1165600" cy="512650"/>
          </a:xfrm>
        </p:grpSpPr>
        <p:sp>
          <p:nvSpPr>
            <p:cNvPr id="10865" name="Google Shape;10865;g3a7959378fd_0_22806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6" name="Google Shape;10866;g3a7959378fd_0_22806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7" name="Google Shape;10867;g3a7959378fd_0_22806"/>
          <p:cNvGrpSpPr/>
          <p:nvPr/>
        </p:nvGrpSpPr>
        <p:grpSpPr>
          <a:xfrm>
            <a:off x="159266" y="2831590"/>
            <a:ext cx="635584" cy="1574894"/>
            <a:chOff x="2025650" y="4295675"/>
            <a:chExt cx="476700" cy="1181200"/>
          </a:xfrm>
        </p:grpSpPr>
        <p:sp>
          <p:nvSpPr>
            <p:cNvPr id="10868" name="Google Shape;10868;g3a7959378fd_0_22806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9" name="Google Shape;10869;g3a7959378fd_0_22806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0" name="Google Shape;10870;g3a7959378fd_0_22806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1" name="Google Shape;10871;g3a7959378fd_0_22806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2" name="Google Shape;10872;g3a7959378fd_0_22806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3" name="Google Shape;10873;g3a7959378fd_0_22806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4" name="Google Shape;10874;g3a7959378fd_0_22806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5" name="Google Shape;10875;g3a7959378fd_0_22806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6" name="Google Shape;10876;g3a7959378fd_0_22806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7" name="Google Shape;10877;g3a7959378fd_0_22806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8" name="Google Shape;10878;g3a7959378fd_0_22806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9" name="Google Shape;10879;g3a7959378fd_0_22806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0" name="Google Shape;10880;g3a7959378fd_0_22806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1" name="Google Shape;10881;g3a7959378fd_0_22806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2" name="Google Shape;10882;g3a7959378fd_0_22806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3" name="Google Shape;10883;g3a7959378fd_0_22806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4" name="Google Shape;10884;g3a7959378fd_0_22806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5" name="Google Shape;10885;g3a7959378fd_0_22806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6" name="Google Shape;10886;g3a7959378fd_0_22806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7" name="Google Shape;10887;g3a7959378fd_0_22806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8" name="Google Shape;10888;g3a7959378fd_0_22806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9" name="Google Shape;10889;g3a7959378fd_0_22806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0" name="Google Shape;10890;g3a7959378fd_0_22806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1" name="Google Shape;10891;g3a7959378fd_0_22806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2" name="Google Shape;10892;g3a7959378fd_0_22806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3" name="Google Shape;10893;g3a7959378fd_0_22806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4" name="Google Shape;10894;g3a7959378fd_0_22806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5" name="Google Shape;10895;g3a7959378fd_0_22806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6" name="Google Shape;10896;g3a7959378fd_0_22806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7" name="Google Shape;10897;g3a7959378fd_0_22806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8" name="Google Shape;10898;g3a7959378fd_0_22806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9" name="Google Shape;10899;g3a7959378fd_0_22806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0" name="Google Shape;10900;g3a7959378fd_0_22806"/>
          <p:cNvGrpSpPr/>
          <p:nvPr/>
        </p:nvGrpSpPr>
        <p:grpSpPr>
          <a:xfrm>
            <a:off x="11378499" y="1878157"/>
            <a:ext cx="635584" cy="1574894"/>
            <a:chOff x="2025650" y="4295675"/>
            <a:chExt cx="476700" cy="1181200"/>
          </a:xfrm>
        </p:grpSpPr>
        <p:sp>
          <p:nvSpPr>
            <p:cNvPr id="10901" name="Google Shape;10901;g3a7959378fd_0_22806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2" name="Google Shape;10902;g3a7959378fd_0_22806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3" name="Google Shape;10903;g3a7959378fd_0_22806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4" name="Google Shape;10904;g3a7959378fd_0_22806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5" name="Google Shape;10905;g3a7959378fd_0_22806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6" name="Google Shape;10906;g3a7959378fd_0_22806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7" name="Google Shape;10907;g3a7959378fd_0_22806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8" name="Google Shape;10908;g3a7959378fd_0_22806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9" name="Google Shape;10909;g3a7959378fd_0_22806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0" name="Google Shape;10910;g3a7959378fd_0_22806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1" name="Google Shape;10911;g3a7959378fd_0_22806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2" name="Google Shape;10912;g3a7959378fd_0_22806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3" name="Google Shape;10913;g3a7959378fd_0_22806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4" name="Google Shape;10914;g3a7959378fd_0_22806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5" name="Google Shape;10915;g3a7959378fd_0_22806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6" name="Google Shape;10916;g3a7959378fd_0_22806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7" name="Google Shape;10917;g3a7959378fd_0_22806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8" name="Google Shape;10918;g3a7959378fd_0_22806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9" name="Google Shape;10919;g3a7959378fd_0_22806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0" name="Google Shape;10920;g3a7959378fd_0_22806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1" name="Google Shape;10921;g3a7959378fd_0_22806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2" name="Google Shape;10922;g3a7959378fd_0_22806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3" name="Google Shape;10923;g3a7959378fd_0_22806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4" name="Google Shape;10924;g3a7959378fd_0_22806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5" name="Google Shape;10925;g3a7959378fd_0_22806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6" name="Google Shape;10926;g3a7959378fd_0_22806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7" name="Google Shape;10927;g3a7959378fd_0_22806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8" name="Google Shape;10928;g3a7959378fd_0_22806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9" name="Google Shape;10929;g3a7959378fd_0_22806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0" name="Google Shape;10930;g3a7959378fd_0_22806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1" name="Google Shape;10931;g3a7959378fd_0_22806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g3a7959378fd_0_22806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3" name="Google Shape;10933;g3a7959378fd_0_22806"/>
          <p:cNvGrpSpPr/>
          <p:nvPr/>
        </p:nvGrpSpPr>
        <p:grpSpPr>
          <a:xfrm>
            <a:off x="5132086" y="6339848"/>
            <a:ext cx="1927642" cy="1059647"/>
            <a:chOff x="2063875" y="-303350"/>
            <a:chExt cx="1445767" cy="794755"/>
          </a:xfrm>
        </p:grpSpPr>
        <p:sp>
          <p:nvSpPr>
            <p:cNvPr id="10934" name="Google Shape;10934;g3a7959378fd_0_22806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5" name="Google Shape;10935;g3a7959378fd_0_22806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6" name="Google Shape;10936;g3a7959378fd_0_22806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0937" name="Shape 10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8" name="Google Shape;10938;g3a7959378fd_0_22932"/>
          <p:cNvSpPr txBox="1"/>
          <p:nvPr>
            <p:ph type="title"/>
          </p:nvPr>
        </p:nvSpPr>
        <p:spPr>
          <a:xfrm>
            <a:off x="960000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939" name="Google Shape;10939;g3a7959378fd_0_22932"/>
          <p:cNvSpPr txBox="1"/>
          <p:nvPr>
            <p:ph idx="2" type="title"/>
          </p:nvPr>
        </p:nvSpPr>
        <p:spPr>
          <a:xfrm>
            <a:off x="4471600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940" name="Google Shape;10940;g3a7959378fd_0_22932"/>
          <p:cNvSpPr txBox="1"/>
          <p:nvPr>
            <p:ph hasCustomPrompt="1" idx="3" type="title"/>
          </p:nvPr>
        </p:nvSpPr>
        <p:spPr>
          <a:xfrm>
            <a:off x="2078400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941" name="Google Shape;10941;g3a7959378fd_0_22932"/>
          <p:cNvSpPr txBox="1"/>
          <p:nvPr>
            <p:ph idx="1" type="subTitle"/>
          </p:nvPr>
        </p:nvSpPr>
        <p:spPr>
          <a:xfrm>
            <a:off x="961000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942" name="Google Shape;10942;g3a7959378fd_0_22932"/>
          <p:cNvSpPr txBox="1"/>
          <p:nvPr>
            <p:ph hasCustomPrompt="1" idx="4" type="title"/>
          </p:nvPr>
        </p:nvSpPr>
        <p:spPr>
          <a:xfrm>
            <a:off x="5590000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943" name="Google Shape;10943;g3a7959378fd_0_22932"/>
          <p:cNvSpPr txBox="1"/>
          <p:nvPr>
            <p:ph idx="5" type="subTitle"/>
          </p:nvPr>
        </p:nvSpPr>
        <p:spPr>
          <a:xfrm>
            <a:off x="4472600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944" name="Google Shape;10944;g3a7959378fd_0_22932"/>
          <p:cNvSpPr txBox="1"/>
          <p:nvPr>
            <p:ph idx="6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945" name="Google Shape;10945;g3a7959378fd_0_22932"/>
          <p:cNvSpPr txBox="1"/>
          <p:nvPr>
            <p:ph idx="7" type="title"/>
          </p:nvPr>
        </p:nvSpPr>
        <p:spPr>
          <a:xfrm>
            <a:off x="7992074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946" name="Google Shape;10946;g3a7959378fd_0_22932"/>
          <p:cNvSpPr txBox="1"/>
          <p:nvPr>
            <p:ph hasCustomPrompt="1" idx="8" type="title"/>
          </p:nvPr>
        </p:nvSpPr>
        <p:spPr>
          <a:xfrm>
            <a:off x="9110474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947" name="Google Shape;10947;g3a7959378fd_0_22932"/>
          <p:cNvSpPr txBox="1"/>
          <p:nvPr>
            <p:ph idx="9" type="subTitle"/>
          </p:nvPr>
        </p:nvSpPr>
        <p:spPr>
          <a:xfrm>
            <a:off x="7993074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948" name="Google Shape;10948;g3a7959378fd_0_22932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9" name="Google Shape;10949;g3a7959378fd_0_22932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50" name="Google Shape;10950;g3a7959378fd_0_22932"/>
          <p:cNvGrpSpPr/>
          <p:nvPr/>
        </p:nvGrpSpPr>
        <p:grpSpPr>
          <a:xfrm>
            <a:off x="11231862" y="56"/>
            <a:ext cx="1508896" cy="1507996"/>
            <a:chOff x="4139300" y="-1667050"/>
            <a:chExt cx="1131700" cy="1131025"/>
          </a:xfrm>
        </p:grpSpPr>
        <p:sp>
          <p:nvSpPr>
            <p:cNvPr id="10951" name="Google Shape;10951;g3a7959378fd_0_2293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2" name="Google Shape;10952;g3a7959378fd_0_2293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3" name="Google Shape;10953;g3a7959378fd_0_2293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4" name="Google Shape;10954;g3a7959378fd_0_2293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5" name="Google Shape;10955;g3a7959378fd_0_2293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6" name="Google Shape;10956;g3a7959378fd_0_2293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7" name="Google Shape;10957;g3a7959378fd_0_2293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8" name="Google Shape;10958;g3a7959378fd_0_2293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9" name="Google Shape;10959;g3a7959378fd_0_2293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0" name="Google Shape;10960;g3a7959378fd_0_2293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1" name="Google Shape;10961;g3a7959378fd_0_2293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2" name="Google Shape;10962;g3a7959378fd_0_2293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3" name="Google Shape;10963;g3a7959378fd_0_2293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4" name="Google Shape;10964;g3a7959378fd_0_2293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5" name="Google Shape;10965;g3a7959378fd_0_2293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6" name="Google Shape;10966;g3a7959378fd_0_2293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7" name="Google Shape;10967;g3a7959378fd_0_2293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8" name="Google Shape;10968;g3a7959378fd_0_2293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9" name="Google Shape;10969;g3a7959378fd_0_2293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0" name="Google Shape;10970;g3a7959378fd_0_2293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1" name="Google Shape;10971;g3a7959378fd_0_2293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2" name="Google Shape;10972;g3a7959378fd_0_2293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3" name="Google Shape;10973;g3a7959378fd_0_22932"/>
          <p:cNvGrpSpPr/>
          <p:nvPr/>
        </p:nvGrpSpPr>
        <p:grpSpPr>
          <a:xfrm>
            <a:off x="-548071" y="56"/>
            <a:ext cx="1508896" cy="1507996"/>
            <a:chOff x="4139300" y="-1667050"/>
            <a:chExt cx="1131700" cy="1131025"/>
          </a:xfrm>
        </p:grpSpPr>
        <p:sp>
          <p:nvSpPr>
            <p:cNvPr id="10974" name="Google Shape;10974;g3a7959378fd_0_2293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5" name="Google Shape;10975;g3a7959378fd_0_2293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6" name="Google Shape;10976;g3a7959378fd_0_2293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7" name="Google Shape;10977;g3a7959378fd_0_2293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8" name="Google Shape;10978;g3a7959378fd_0_2293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9" name="Google Shape;10979;g3a7959378fd_0_2293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0" name="Google Shape;10980;g3a7959378fd_0_2293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1" name="Google Shape;10981;g3a7959378fd_0_2293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2" name="Google Shape;10982;g3a7959378fd_0_2293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3" name="Google Shape;10983;g3a7959378fd_0_2293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4" name="Google Shape;10984;g3a7959378fd_0_2293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5" name="Google Shape;10985;g3a7959378fd_0_2293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6" name="Google Shape;10986;g3a7959378fd_0_2293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7" name="Google Shape;10987;g3a7959378fd_0_2293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8" name="Google Shape;10988;g3a7959378fd_0_2293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9" name="Google Shape;10989;g3a7959378fd_0_2293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0" name="Google Shape;10990;g3a7959378fd_0_2293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1" name="Google Shape;10991;g3a7959378fd_0_2293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2" name="Google Shape;10992;g3a7959378fd_0_2293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3" name="Google Shape;10993;g3a7959378fd_0_2293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4" name="Google Shape;10994;g3a7959378fd_0_2293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5" name="Google Shape;10995;g3a7959378fd_0_2293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6" name="Google Shape;10996;g3a7959378fd_0_22932"/>
          <p:cNvGrpSpPr/>
          <p:nvPr/>
        </p:nvGrpSpPr>
        <p:grpSpPr>
          <a:xfrm rot="-5400000">
            <a:off x="11263195" y="2417119"/>
            <a:ext cx="1927642" cy="1059647"/>
            <a:chOff x="2063875" y="-303350"/>
            <a:chExt cx="1445767" cy="794755"/>
          </a:xfrm>
        </p:grpSpPr>
        <p:sp>
          <p:nvSpPr>
            <p:cNvPr id="10997" name="Google Shape;10997;g3a7959378fd_0_22932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8" name="Google Shape;10998;g3a7959378fd_0_22932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9" name="Google Shape;10999;g3a7959378fd_0_22932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0" name="Google Shape;11000;g3a7959378fd_0_22932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11001" name="Google Shape;11001;g3a7959378fd_0_2293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2" name="Google Shape;11002;g3a7959378fd_0_2293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3" name="Google Shape;11003;g3a7959378fd_0_2293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4" name="Google Shape;11004;g3a7959378fd_0_2293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5" name="Google Shape;11005;g3a7959378fd_0_2293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6" name="Google Shape;11006;g3a7959378fd_0_2293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7" name="Google Shape;11007;g3a7959378fd_0_2293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8" name="Google Shape;11008;g3a7959378fd_0_2293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9" name="Google Shape;11009;g3a7959378fd_0_2293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0" name="Google Shape;11010;g3a7959378fd_0_2293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1" name="Google Shape;11011;g3a7959378fd_0_2293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2" name="Google Shape;11012;g3a7959378fd_0_2293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3" name="Google Shape;11013;g3a7959378fd_0_2293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4" name="Google Shape;11014;g3a7959378fd_0_2293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5" name="Google Shape;11015;g3a7959378fd_0_2293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6" name="Google Shape;11016;g3a7959378fd_0_2293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7" name="Google Shape;11017;g3a7959378fd_0_2293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8" name="Google Shape;11018;g3a7959378fd_0_2293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9" name="Google Shape;11019;g3a7959378fd_0_2293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0" name="Google Shape;11020;g3a7959378fd_0_2293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1" name="Google Shape;11021;g3a7959378fd_0_2293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2" name="Google Shape;11022;g3a7959378fd_0_2293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3" name="Google Shape;11023;g3a7959378fd_0_2293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4" name="Google Shape;11024;g3a7959378fd_0_2293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5" name="Google Shape;11025;g3a7959378fd_0_2293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6" name="Google Shape;11026;g3a7959378fd_0_2293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7" name="Google Shape;11027;g3a7959378fd_0_2293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8" name="Google Shape;11028;g3a7959378fd_0_2293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9" name="Google Shape;11029;g3a7959378fd_0_2293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0" name="Google Shape;11030;g3a7959378fd_0_2293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1" name="Google Shape;11031;g3a7959378fd_0_2293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2" name="Google Shape;11032;g3a7959378fd_0_2293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3" name="Google Shape;11033;g3a7959378fd_0_22932"/>
          <p:cNvGrpSpPr/>
          <p:nvPr/>
        </p:nvGrpSpPr>
        <p:grpSpPr>
          <a:xfrm rot="5400000">
            <a:off x="-77222" y="2093459"/>
            <a:ext cx="1108719" cy="487633"/>
            <a:chOff x="2008025" y="2500150"/>
            <a:chExt cx="1165600" cy="512650"/>
          </a:xfrm>
        </p:grpSpPr>
        <p:sp>
          <p:nvSpPr>
            <p:cNvPr id="11034" name="Google Shape;11034;g3a7959378fd_0_2293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5" name="Google Shape;11035;g3a7959378fd_0_2293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1036" name="Shape 1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7" name="Google Shape;11037;g3a7959378fd_0_23031"/>
          <p:cNvSpPr txBox="1"/>
          <p:nvPr>
            <p:ph type="title"/>
          </p:nvPr>
        </p:nvSpPr>
        <p:spPr>
          <a:xfrm>
            <a:off x="4626169" y="768059"/>
            <a:ext cx="6597300" cy="14631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1038" name="Google Shape;11038;g3a7959378fd_0_23031"/>
          <p:cNvSpPr txBox="1"/>
          <p:nvPr>
            <p:ph idx="1" type="subTitle"/>
          </p:nvPr>
        </p:nvSpPr>
        <p:spPr>
          <a:xfrm>
            <a:off x="4623800" y="2232786"/>
            <a:ext cx="66021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039" name="Google Shape;11039;g3a7959378fd_0_23031"/>
          <p:cNvSpPr txBox="1"/>
          <p:nvPr/>
        </p:nvSpPr>
        <p:spPr>
          <a:xfrm>
            <a:off x="4626739" y="4864675"/>
            <a:ext cx="65961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infographics &amp; images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40" name="Google Shape;11040;g3a7959378fd_0_23031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1" name="Google Shape;11041;g3a7959378fd_0_23031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42" name="Google Shape;11042;g3a7959378fd_0_23031"/>
          <p:cNvGrpSpPr/>
          <p:nvPr/>
        </p:nvGrpSpPr>
        <p:grpSpPr>
          <a:xfrm>
            <a:off x="-558105" y="56"/>
            <a:ext cx="1508896" cy="1507996"/>
            <a:chOff x="4139300" y="-1667050"/>
            <a:chExt cx="1131700" cy="1131025"/>
          </a:xfrm>
        </p:grpSpPr>
        <p:sp>
          <p:nvSpPr>
            <p:cNvPr id="11043" name="Google Shape;11043;g3a7959378fd_0_2303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4" name="Google Shape;11044;g3a7959378fd_0_2303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5" name="Google Shape;11045;g3a7959378fd_0_2303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6" name="Google Shape;11046;g3a7959378fd_0_2303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7" name="Google Shape;11047;g3a7959378fd_0_2303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8" name="Google Shape;11048;g3a7959378fd_0_2303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9" name="Google Shape;11049;g3a7959378fd_0_2303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0" name="Google Shape;11050;g3a7959378fd_0_2303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1" name="Google Shape;11051;g3a7959378fd_0_2303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2" name="Google Shape;11052;g3a7959378fd_0_2303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3" name="Google Shape;11053;g3a7959378fd_0_2303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4" name="Google Shape;11054;g3a7959378fd_0_2303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5" name="Google Shape;11055;g3a7959378fd_0_2303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6" name="Google Shape;11056;g3a7959378fd_0_2303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7" name="Google Shape;11057;g3a7959378fd_0_2303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8" name="Google Shape;11058;g3a7959378fd_0_2303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9" name="Google Shape;11059;g3a7959378fd_0_2303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0" name="Google Shape;11060;g3a7959378fd_0_2303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1" name="Google Shape;11061;g3a7959378fd_0_2303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2" name="Google Shape;11062;g3a7959378fd_0_2303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3" name="Google Shape;11063;g3a7959378fd_0_2303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4" name="Google Shape;11064;g3a7959378fd_0_2303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5" name="Google Shape;11065;g3a7959378fd_0_23031"/>
          <p:cNvGrpSpPr/>
          <p:nvPr/>
        </p:nvGrpSpPr>
        <p:grpSpPr>
          <a:xfrm rot="10800000">
            <a:off x="150250" y="1738616"/>
            <a:ext cx="635584" cy="1574894"/>
            <a:chOff x="2025650" y="4295675"/>
            <a:chExt cx="476700" cy="1181200"/>
          </a:xfrm>
        </p:grpSpPr>
        <p:sp>
          <p:nvSpPr>
            <p:cNvPr id="11066" name="Google Shape;11066;g3a7959378fd_0_2303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7" name="Google Shape;11067;g3a7959378fd_0_2303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8" name="Google Shape;11068;g3a7959378fd_0_2303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9" name="Google Shape;11069;g3a7959378fd_0_2303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0" name="Google Shape;11070;g3a7959378fd_0_2303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1" name="Google Shape;11071;g3a7959378fd_0_2303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2" name="Google Shape;11072;g3a7959378fd_0_2303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3" name="Google Shape;11073;g3a7959378fd_0_2303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4" name="Google Shape;11074;g3a7959378fd_0_2303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5" name="Google Shape;11075;g3a7959378fd_0_2303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6" name="Google Shape;11076;g3a7959378fd_0_2303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7" name="Google Shape;11077;g3a7959378fd_0_2303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8" name="Google Shape;11078;g3a7959378fd_0_2303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9" name="Google Shape;11079;g3a7959378fd_0_2303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0" name="Google Shape;11080;g3a7959378fd_0_2303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1" name="Google Shape;11081;g3a7959378fd_0_2303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2" name="Google Shape;11082;g3a7959378fd_0_2303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3" name="Google Shape;11083;g3a7959378fd_0_2303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4" name="Google Shape;11084;g3a7959378fd_0_2303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5" name="Google Shape;11085;g3a7959378fd_0_2303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6" name="Google Shape;11086;g3a7959378fd_0_2303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7" name="Google Shape;11087;g3a7959378fd_0_2303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8" name="Google Shape;11088;g3a7959378fd_0_2303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9" name="Google Shape;11089;g3a7959378fd_0_2303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0" name="Google Shape;11090;g3a7959378fd_0_2303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1" name="Google Shape;11091;g3a7959378fd_0_2303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2" name="Google Shape;11092;g3a7959378fd_0_2303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3" name="Google Shape;11093;g3a7959378fd_0_2303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4" name="Google Shape;11094;g3a7959378fd_0_2303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5" name="Google Shape;11095;g3a7959378fd_0_2303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6" name="Google Shape;11096;g3a7959378fd_0_2303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7" name="Google Shape;11097;g3a7959378fd_0_2303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8" name="Google Shape;11098;g3a7959378fd_0_23031"/>
          <p:cNvGrpSpPr/>
          <p:nvPr/>
        </p:nvGrpSpPr>
        <p:grpSpPr>
          <a:xfrm>
            <a:off x="950961" y="475509"/>
            <a:ext cx="1108719" cy="487633"/>
            <a:chOff x="2008025" y="2500150"/>
            <a:chExt cx="1165600" cy="512650"/>
          </a:xfrm>
        </p:grpSpPr>
        <p:sp>
          <p:nvSpPr>
            <p:cNvPr id="11099" name="Google Shape;11099;g3a7959378fd_0_23031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0" name="Google Shape;11100;g3a7959378fd_0_23031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1" name="Google Shape;11101;g3a7959378fd_0_23031"/>
          <p:cNvGrpSpPr/>
          <p:nvPr/>
        </p:nvGrpSpPr>
        <p:grpSpPr>
          <a:xfrm>
            <a:off x="11358266" y="767923"/>
            <a:ext cx="635584" cy="1574894"/>
            <a:chOff x="2025650" y="4295675"/>
            <a:chExt cx="476700" cy="1181200"/>
          </a:xfrm>
        </p:grpSpPr>
        <p:sp>
          <p:nvSpPr>
            <p:cNvPr id="11102" name="Google Shape;11102;g3a7959378fd_0_2303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3" name="Google Shape;11103;g3a7959378fd_0_2303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4" name="Google Shape;11104;g3a7959378fd_0_2303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5" name="Google Shape;11105;g3a7959378fd_0_2303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6" name="Google Shape;11106;g3a7959378fd_0_2303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7" name="Google Shape;11107;g3a7959378fd_0_2303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8" name="Google Shape;11108;g3a7959378fd_0_2303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9" name="Google Shape;11109;g3a7959378fd_0_2303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0" name="Google Shape;11110;g3a7959378fd_0_2303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1" name="Google Shape;11111;g3a7959378fd_0_2303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2" name="Google Shape;11112;g3a7959378fd_0_2303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3" name="Google Shape;11113;g3a7959378fd_0_2303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4" name="Google Shape;11114;g3a7959378fd_0_2303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5" name="Google Shape;11115;g3a7959378fd_0_2303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6" name="Google Shape;11116;g3a7959378fd_0_2303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7" name="Google Shape;11117;g3a7959378fd_0_2303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8" name="Google Shape;11118;g3a7959378fd_0_2303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9" name="Google Shape;11119;g3a7959378fd_0_2303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0" name="Google Shape;11120;g3a7959378fd_0_2303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1" name="Google Shape;11121;g3a7959378fd_0_2303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2" name="Google Shape;11122;g3a7959378fd_0_2303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3" name="Google Shape;11123;g3a7959378fd_0_2303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4" name="Google Shape;11124;g3a7959378fd_0_2303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5" name="Google Shape;11125;g3a7959378fd_0_2303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6" name="Google Shape;11126;g3a7959378fd_0_2303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7" name="Google Shape;11127;g3a7959378fd_0_2303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8" name="Google Shape;11128;g3a7959378fd_0_2303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9" name="Google Shape;11129;g3a7959378fd_0_2303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0" name="Google Shape;11130;g3a7959378fd_0_2303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1" name="Google Shape;11131;g3a7959378fd_0_2303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2" name="Google Shape;11132;g3a7959378fd_0_2303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3" name="Google Shape;11133;g3a7959378fd_0_2303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4" name="Google Shape;11134;g3a7959378fd_0_23031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11135" name="Google Shape;11135;g3a7959378fd_0_2303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6" name="Google Shape;11136;g3a7959378fd_0_2303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7" name="Google Shape;11137;g3a7959378fd_0_2303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8" name="Google Shape;11138;g3a7959378fd_0_2303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9" name="Google Shape;11139;g3a7959378fd_0_2303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0" name="Google Shape;11140;g3a7959378fd_0_2303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1" name="Google Shape;11141;g3a7959378fd_0_2303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2" name="Google Shape;11142;g3a7959378fd_0_2303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3" name="Google Shape;11143;g3a7959378fd_0_2303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4" name="Google Shape;11144;g3a7959378fd_0_2303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5" name="Google Shape;11145;g3a7959378fd_0_2303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6" name="Google Shape;11146;g3a7959378fd_0_2303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7" name="Google Shape;11147;g3a7959378fd_0_2303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8" name="Google Shape;11148;g3a7959378fd_0_2303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9" name="Google Shape;11149;g3a7959378fd_0_2303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0" name="Google Shape;11150;g3a7959378fd_0_2303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1" name="Google Shape;11151;g3a7959378fd_0_2303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2" name="Google Shape;11152;g3a7959378fd_0_2303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3" name="Google Shape;11153;g3a7959378fd_0_2303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4" name="Google Shape;11154;g3a7959378fd_0_2303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5" name="Google Shape;11155;g3a7959378fd_0_2303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6" name="Google Shape;11156;g3a7959378fd_0_2303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157" name="Shape 1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8" name="Google Shape;11158;g3a7959378fd_0_23152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9" name="Google Shape;11159;g3a7959378fd_0_23152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60" name="Google Shape;11160;g3a7959378fd_0_23152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11161" name="Google Shape;11161;g3a7959378fd_0_2315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2" name="Google Shape;11162;g3a7959378fd_0_2315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3" name="Google Shape;11163;g3a7959378fd_0_2315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4" name="Google Shape;11164;g3a7959378fd_0_2315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5" name="Google Shape;11165;g3a7959378fd_0_2315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6" name="Google Shape;11166;g3a7959378fd_0_2315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7" name="Google Shape;11167;g3a7959378fd_0_2315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8" name="Google Shape;11168;g3a7959378fd_0_2315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9" name="Google Shape;11169;g3a7959378fd_0_2315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0" name="Google Shape;11170;g3a7959378fd_0_2315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1" name="Google Shape;11171;g3a7959378fd_0_2315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2" name="Google Shape;11172;g3a7959378fd_0_2315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3" name="Google Shape;11173;g3a7959378fd_0_2315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4" name="Google Shape;11174;g3a7959378fd_0_2315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5" name="Google Shape;11175;g3a7959378fd_0_2315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6" name="Google Shape;11176;g3a7959378fd_0_2315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7" name="Google Shape;11177;g3a7959378fd_0_2315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8" name="Google Shape;11178;g3a7959378fd_0_2315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9" name="Google Shape;11179;g3a7959378fd_0_2315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0" name="Google Shape;11180;g3a7959378fd_0_2315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1" name="Google Shape;11181;g3a7959378fd_0_2315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2" name="Google Shape;11182;g3a7959378fd_0_2315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3" name="Google Shape;11183;g3a7959378fd_0_23152"/>
          <p:cNvGrpSpPr/>
          <p:nvPr/>
        </p:nvGrpSpPr>
        <p:grpSpPr>
          <a:xfrm>
            <a:off x="396611" y="475509"/>
            <a:ext cx="1108719" cy="487633"/>
            <a:chOff x="2008025" y="2500150"/>
            <a:chExt cx="1165600" cy="512650"/>
          </a:xfrm>
        </p:grpSpPr>
        <p:sp>
          <p:nvSpPr>
            <p:cNvPr id="11184" name="Google Shape;11184;g3a7959378fd_0_2315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5" name="Google Shape;11185;g3a7959378fd_0_2315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6" name="Google Shape;11186;g3a7959378fd_0_23152"/>
          <p:cNvGrpSpPr/>
          <p:nvPr/>
        </p:nvGrpSpPr>
        <p:grpSpPr>
          <a:xfrm rot="5400000">
            <a:off x="9959537" y="-469722"/>
            <a:ext cx="635584" cy="1574894"/>
            <a:chOff x="2025650" y="4295675"/>
            <a:chExt cx="476700" cy="1181200"/>
          </a:xfrm>
        </p:grpSpPr>
        <p:sp>
          <p:nvSpPr>
            <p:cNvPr id="11187" name="Google Shape;11187;g3a7959378fd_0_2315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8" name="Google Shape;11188;g3a7959378fd_0_2315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9" name="Google Shape;11189;g3a7959378fd_0_2315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0" name="Google Shape;11190;g3a7959378fd_0_2315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1" name="Google Shape;11191;g3a7959378fd_0_2315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2" name="Google Shape;11192;g3a7959378fd_0_2315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3" name="Google Shape;11193;g3a7959378fd_0_2315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4" name="Google Shape;11194;g3a7959378fd_0_2315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5" name="Google Shape;11195;g3a7959378fd_0_2315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6" name="Google Shape;11196;g3a7959378fd_0_2315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7" name="Google Shape;11197;g3a7959378fd_0_2315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8" name="Google Shape;11198;g3a7959378fd_0_2315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9" name="Google Shape;11199;g3a7959378fd_0_2315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0" name="Google Shape;11200;g3a7959378fd_0_2315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1" name="Google Shape;11201;g3a7959378fd_0_2315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2" name="Google Shape;11202;g3a7959378fd_0_2315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3" name="Google Shape;11203;g3a7959378fd_0_2315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4" name="Google Shape;11204;g3a7959378fd_0_2315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5" name="Google Shape;11205;g3a7959378fd_0_2315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6" name="Google Shape;11206;g3a7959378fd_0_2315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7" name="Google Shape;11207;g3a7959378fd_0_2315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8" name="Google Shape;11208;g3a7959378fd_0_2315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9" name="Google Shape;11209;g3a7959378fd_0_2315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0" name="Google Shape;11210;g3a7959378fd_0_2315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1" name="Google Shape;11211;g3a7959378fd_0_2315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2" name="Google Shape;11212;g3a7959378fd_0_2315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3" name="Google Shape;11213;g3a7959378fd_0_2315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4" name="Google Shape;11214;g3a7959378fd_0_2315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5" name="Google Shape;11215;g3a7959378fd_0_2315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6" name="Google Shape;11216;g3a7959378fd_0_2315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7" name="Google Shape;11217;g3a7959378fd_0_2315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8" name="Google Shape;11218;g3a7959378fd_0_2315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9" name="Google Shape;11219;g3a7959378fd_0_23152"/>
          <p:cNvGrpSpPr/>
          <p:nvPr/>
        </p:nvGrpSpPr>
        <p:grpSpPr>
          <a:xfrm rot="5400000">
            <a:off x="3320254" y="5662844"/>
            <a:ext cx="635584" cy="1574894"/>
            <a:chOff x="2025650" y="4295675"/>
            <a:chExt cx="476700" cy="1181200"/>
          </a:xfrm>
        </p:grpSpPr>
        <p:sp>
          <p:nvSpPr>
            <p:cNvPr id="11220" name="Google Shape;11220;g3a7959378fd_0_2315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1" name="Google Shape;11221;g3a7959378fd_0_2315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2" name="Google Shape;11222;g3a7959378fd_0_2315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3" name="Google Shape;11223;g3a7959378fd_0_2315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4" name="Google Shape;11224;g3a7959378fd_0_2315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5" name="Google Shape;11225;g3a7959378fd_0_2315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6" name="Google Shape;11226;g3a7959378fd_0_2315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7" name="Google Shape;11227;g3a7959378fd_0_2315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8" name="Google Shape;11228;g3a7959378fd_0_2315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9" name="Google Shape;11229;g3a7959378fd_0_2315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0" name="Google Shape;11230;g3a7959378fd_0_2315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1" name="Google Shape;11231;g3a7959378fd_0_2315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2" name="Google Shape;11232;g3a7959378fd_0_2315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3" name="Google Shape;11233;g3a7959378fd_0_2315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4" name="Google Shape;11234;g3a7959378fd_0_2315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5" name="Google Shape;11235;g3a7959378fd_0_2315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6" name="Google Shape;11236;g3a7959378fd_0_2315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7" name="Google Shape;11237;g3a7959378fd_0_2315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8" name="Google Shape;11238;g3a7959378fd_0_2315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9" name="Google Shape;11239;g3a7959378fd_0_2315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0" name="Google Shape;11240;g3a7959378fd_0_2315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1" name="Google Shape;11241;g3a7959378fd_0_2315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2" name="Google Shape;11242;g3a7959378fd_0_2315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3" name="Google Shape;11243;g3a7959378fd_0_2315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4" name="Google Shape;11244;g3a7959378fd_0_2315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5" name="Google Shape;11245;g3a7959378fd_0_2315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6" name="Google Shape;11246;g3a7959378fd_0_2315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7" name="Google Shape;11247;g3a7959378fd_0_2315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8" name="Google Shape;11248;g3a7959378fd_0_2315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9" name="Google Shape;11249;g3a7959378fd_0_2315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0" name="Google Shape;11250;g3a7959378fd_0_2315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1" name="Google Shape;11251;g3a7959378fd_0_2315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52" name="Shape 1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" name="Google Shape;11253;g3a7959378fd_0_2324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4" name="Google Shape;11254;g3a7959378fd_0_23247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55" name="Google Shape;11255;g3a7959378fd_0_23247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11256" name="Google Shape;11256;g3a7959378fd_0_2324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7" name="Google Shape;11257;g3a7959378fd_0_2324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8" name="Google Shape;11258;g3a7959378fd_0_2324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9" name="Google Shape;11259;g3a7959378fd_0_23247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11260" name="Google Shape;11260;g3a7959378fd_0_2324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1" name="Google Shape;11261;g3a7959378fd_0_2324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2" name="Google Shape;11262;g3a7959378fd_0_2324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3" name="Google Shape;11263;g3a7959378fd_0_23247"/>
          <p:cNvGrpSpPr/>
          <p:nvPr/>
        </p:nvGrpSpPr>
        <p:grpSpPr>
          <a:xfrm>
            <a:off x="-562238" y="101656"/>
            <a:ext cx="1508896" cy="1507996"/>
            <a:chOff x="4139300" y="-1667050"/>
            <a:chExt cx="1131700" cy="1131025"/>
          </a:xfrm>
        </p:grpSpPr>
        <p:sp>
          <p:nvSpPr>
            <p:cNvPr id="11264" name="Google Shape;11264;g3a7959378fd_0_2324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5" name="Google Shape;11265;g3a7959378fd_0_2324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6" name="Google Shape;11266;g3a7959378fd_0_2324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7" name="Google Shape;11267;g3a7959378fd_0_2324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8" name="Google Shape;11268;g3a7959378fd_0_2324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9" name="Google Shape;11269;g3a7959378fd_0_2324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0" name="Google Shape;11270;g3a7959378fd_0_2324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1" name="Google Shape;11271;g3a7959378fd_0_2324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2" name="Google Shape;11272;g3a7959378fd_0_2324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3" name="Google Shape;11273;g3a7959378fd_0_2324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4" name="Google Shape;11274;g3a7959378fd_0_2324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5" name="Google Shape;11275;g3a7959378fd_0_2324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6" name="Google Shape;11276;g3a7959378fd_0_2324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7" name="Google Shape;11277;g3a7959378fd_0_2324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8" name="Google Shape;11278;g3a7959378fd_0_2324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9" name="Google Shape;11279;g3a7959378fd_0_2324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0" name="Google Shape;11280;g3a7959378fd_0_2324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1" name="Google Shape;11281;g3a7959378fd_0_2324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2" name="Google Shape;11282;g3a7959378fd_0_2324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3" name="Google Shape;11283;g3a7959378fd_0_2324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4" name="Google Shape;11284;g3a7959378fd_0_2324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5" name="Google Shape;11285;g3a7959378fd_0_2324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6" name="Google Shape;11286;g3a7959378fd_0_23247"/>
          <p:cNvGrpSpPr/>
          <p:nvPr/>
        </p:nvGrpSpPr>
        <p:grpSpPr>
          <a:xfrm>
            <a:off x="5541641" y="138284"/>
            <a:ext cx="1108719" cy="487633"/>
            <a:chOff x="2008025" y="2500150"/>
            <a:chExt cx="1165600" cy="512650"/>
          </a:xfrm>
        </p:grpSpPr>
        <p:sp>
          <p:nvSpPr>
            <p:cNvPr id="11287" name="Google Shape;11287;g3a7959378fd_0_2324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8" name="Google Shape;11288;g3a7959378fd_0_2324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9" name="Google Shape;11289;g3a7959378fd_0_23247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11290" name="Google Shape;11290;g3a7959378fd_0_2324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1" name="Google Shape;11291;g3a7959378fd_0_2324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2" name="Google Shape;11292;g3a7959378fd_0_2324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3" name="Google Shape;11293;g3a7959378fd_0_2324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4" name="Google Shape;11294;g3a7959378fd_0_2324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5" name="Google Shape;11295;g3a7959378fd_0_2324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6" name="Google Shape;11296;g3a7959378fd_0_2324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7" name="Google Shape;11297;g3a7959378fd_0_2324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8" name="Google Shape;11298;g3a7959378fd_0_2324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9" name="Google Shape;11299;g3a7959378fd_0_2324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0" name="Google Shape;11300;g3a7959378fd_0_2324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1" name="Google Shape;11301;g3a7959378fd_0_2324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2" name="Google Shape;11302;g3a7959378fd_0_2324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3" name="Google Shape;11303;g3a7959378fd_0_2324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4" name="Google Shape;11304;g3a7959378fd_0_2324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5" name="Google Shape;11305;g3a7959378fd_0_2324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6" name="Google Shape;11306;g3a7959378fd_0_2324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7" name="Google Shape;11307;g3a7959378fd_0_2324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8" name="Google Shape;11308;g3a7959378fd_0_2324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9" name="Google Shape;11309;g3a7959378fd_0_2324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0" name="Google Shape;11310;g3a7959378fd_0_2324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1" name="Google Shape;11311;g3a7959378fd_0_2324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2" name="Google Shape;11312;g3a7959378fd_0_2324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3" name="Google Shape;11313;g3a7959378fd_0_2324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4" name="Google Shape;11314;g3a7959378fd_0_2324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5" name="Google Shape;11315;g3a7959378fd_0_2324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6" name="Google Shape;11316;g3a7959378fd_0_2324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7" name="Google Shape;11317;g3a7959378fd_0_2324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8" name="Google Shape;11318;g3a7959378fd_0_2324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9" name="Google Shape;11319;g3a7959378fd_0_2324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0" name="Google Shape;11320;g3a7959378fd_0_2324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1" name="Google Shape;11321;g3a7959378fd_0_2324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7959378fd_0_3223"/>
          <p:cNvSpPr txBox="1"/>
          <p:nvPr>
            <p:ph type="title"/>
          </p:nvPr>
        </p:nvSpPr>
        <p:spPr>
          <a:xfrm>
            <a:off x="2371400" y="3401280"/>
            <a:ext cx="7449300" cy="12192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g3a7959378fd_0_3223"/>
          <p:cNvSpPr txBox="1"/>
          <p:nvPr>
            <p:ph hasCustomPrompt="1" idx="2" type="title"/>
          </p:nvPr>
        </p:nvSpPr>
        <p:spPr>
          <a:xfrm>
            <a:off x="5321800" y="1749322"/>
            <a:ext cx="1548300" cy="154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g3a7959378fd_0_3223"/>
          <p:cNvSpPr txBox="1"/>
          <p:nvPr>
            <p:ph idx="1" type="subTitle"/>
          </p:nvPr>
        </p:nvSpPr>
        <p:spPr>
          <a:xfrm>
            <a:off x="2374200" y="4621078"/>
            <a:ext cx="7443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5" name="Google Shape;185;g3a7959378fd_0_3223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a7959378fd_0_3223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a7959378fd_0_3223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a7959378fd_0_3223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g3a7959378fd_0_3223"/>
          <p:cNvGrpSpPr/>
          <p:nvPr/>
        </p:nvGrpSpPr>
        <p:grpSpPr>
          <a:xfrm rot="5400000">
            <a:off x="5778371" y="-359122"/>
            <a:ext cx="635584" cy="1574894"/>
            <a:chOff x="2025650" y="4295675"/>
            <a:chExt cx="476700" cy="1181200"/>
          </a:xfrm>
        </p:grpSpPr>
        <p:sp>
          <p:nvSpPr>
            <p:cNvPr id="190" name="Google Shape;190;g3a7959378fd_0_322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g3a7959378fd_0_322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3a7959378fd_0_322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g3a7959378fd_0_322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g3a7959378fd_0_322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3a7959378fd_0_322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g3a7959378fd_0_322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g3a7959378fd_0_322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3a7959378fd_0_322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g3a7959378fd_0_322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g3a7959378fd_0_322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g3a7959378fd_0_322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g3a7959378fd_0_322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3a7959378fd_0_322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3a7959378fd_0_322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3a7959378fd_0_322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3a7959378fd_0_322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g3a7959378fd_0_322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3a7959378fd_0_322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3a7959378fd_0_322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3a7959378fd_0_322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3a7959378fd_0_322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3a7959378fd_0_322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3a7959378fd_0_322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3a7959378fd_0_322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3a7959378fd_0_322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g3a7959378fd_0_322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3a7959378fd_0_322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3a7959378fd_0_322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g3a7959378fd_0_322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3a7959378fd_0_322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3a7959378fd_0_322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g3a7959378fd_0_3223"/>
          <p:cNvGrpSpPr/>
          <p:nvPr/>
        </p:nvGrpSpPr>
        <p:grpSpPr>
          <a:xfrm>
            <a:off x="5341395" y="6132622"/>
            <a:ext cx="1508896" cy="1507996"/>
            <a:chOff x="4139300" y="-1667050"/>
            <a:chExt cx="1131700" cy="1131025"/>
          </a:xfrm>
        </p:grpSpPr>
        <p:sp>
          <p:nvSpPr>
            <p:cNvPr id="223" name="Google Shape;223;g3a7959378fd_0_322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3a7959378fd_0_322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3a7959378fd_0_322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g3a7959378fd_0_322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g3a7959378fd_0_322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3a7959378fd_0_322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g3a7959378fd_0_322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3a7959378fd_0_322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g3a7959378fd_0_322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3a7959378fd_0_322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3a7959378fd_0_322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g3a7959378fd_0_322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3a7959378fd_0_322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g3a7959378fd_0_322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g3a7959378fd_0_322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g3a7959378fd_0_322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g3a7959378fd_0_322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3a7959378fd_0_322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3a7959378fd_0_322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g3a7959378fd_0_322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g3a7959378fd_0_322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g3a7959378fd_0_322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g3a7959378fd_0_3223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246" name="Google Shape;246;g3a7959378fd_0_322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g3a7959378fd_0_322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g3a7959378fd_0_322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g3a7959378fd_0_322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g3a7959378fd_0_322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g3a7959378fd_0_322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g3a7959378fd_0_322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g3a7959378fd_0_322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3a7959378fd_0_322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3a7959378fd_0_322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g3a7959378fd_0_322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g3a7959378fd_0_322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3a7959378fd_0_322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3a7959378fd_0_322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3a7959378fd_0_322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g3a7959378fd_0_322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3a7959378fd_0_322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3a7959378fd_0_322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3a7959378fd_0_322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3a7959378fd_0_322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g3a7959378fd_0_322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g3a7959378fd_0_322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g3a7959378fd_0_3223"/>
          <p:cNvGrpSpPr/>
          <p:nvPr/>
        </p:nvGrpSpPr>
        <p:grpSpPr>
          <a:xfrm>
            <a:off x="-558105" y="2865239"/>
            <a:ext cx="1508896" cy="1507996"/>
            <a:chOff x="4139300" y="-1667050"/>
            <a:chExt cx="1131700" cy="1131025"/>
          </a:xfrm>
        </p:grpSpPr>
        <p:sp>
          <p:nvSpPr>
            <p:cNvPr id="269" name="Google Shape;269;g3a7959378fd_0_322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3a7959378fd_0_322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g3a7959378fd_0_322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3a7959378fd_0_322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3a7959378fd_0_322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3a7959378fd_0_322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g3a7959378fd_0_322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3a7959378fd_0_322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3a7959378fd_0_322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3a7959378fd_0_322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3a7959378fd_0_322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g3a7959378fd_0_322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3a7959378fd_0_322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3a7959378fd_0_322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g3a7959378fd_0_322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g3a7959378fd_0_322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3a7959378fd_0_322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3a7959378fd_0_322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3a7959378fd_0_322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g3a7959378fd_0_322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g3a7959378fd_0_322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3a7959378fd_0_322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g3a7959378fd_0_3223"/>
          <p:cNvGrpSpPr/>
          <p:nvPr/>
        </p:nvGrpSpPr>
        <p:grpSpPr>
          <a:xfrm rot="-5400000">
            <a:off x="10686661" y="5888743"/>
            <a:ext cx="1108719" cy="487633"/>
            <a:chOff x="2008025" y="2500150"/>
            <a:chExt cx="1165600" cy="512650"/>
          </a:xfrm>
        </p:grpSpPr>
        <p:sp>
          <p:nvSpPr>
            <p:cNvPr id="292" name="Google Shape;292;g3a7959378fd_0_3223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g3a7959378fd_0_3223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g3a7959378fd_0_3223"/>
          <p:cNvGrpSpPr/>
          <p:nvPr/>
        </p:nvGrpSpPr>
        <p:grpSpPr>
          <a:xfrm>
            <a:off x="396611" y="475509"/>
            <a:ext cx="1108719" cy="487633"/>
            <a:chOff x="2008025" y="2500150"/>
            <a:chExt cx="1165600" cy="512650"/>
          </a:xfrm>
        </p:grpSpPr>
        <p:sp>
          <p:nvSpPr>
            <p:cNvPr id="295" name="Google Shape;295;g3a7959378fd_0_3223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g3a7959378fd_0_3223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7959378fd_0_3339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g3a7959378fd_0_3339"/>
          <p:cNvSpPr txBox="1"/>
          <p:nvPr>
            <p:ph idx="1" type="body"/>
          </p:nvPr>
        </p:nvSpPr>
        <p:spPr>
          <a:xfrm>
            <a:off x="955867" y="1402466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sh SemiBold"/>
              <a:buAutoNum type="arabicPeriod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rabicPeriod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rabicPeriod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9pPr>
          </a:lstStyle>
          <a:p/>
        </p:txBody>
      </p:sp>
      <p:sp>
        <p:nvSpPr>
          <p:cNvPr id="300" name="Google Shape;300;g3a7959378fd_0_3339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a7959378fd_0_3339"/>
          <p:cNvSpPr/>
          <p:nvPr/>
        </p:nvSpPr>
        <p:spPr>
          <a:xfrm rot="10800000">
            <a:off x="9304863" y="-32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g3a7959378fd_0_3339"/>
          <p:cNvGrpSpPr/>
          <p:nvPr/>
        </p:nvGrpSpPr>
        <p:grpSpPr>
          <a:xfrm>
            <a:off x="11376416" y="2443957"/>
            <a:ext cx="635584" cy="1574894"/>
            <a:chOff x="2025650" y="4295675"/>
            <a:chExt cx="476700" cy="1181200"/>
          </a:xfrm>
        </p:grpSpPr>
        <p:sp>
          <p:nvSpPr>
            <p:cNvPr id="303" name="Google Shape;303;g3a7959378fd_0_333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3a7959378fd_0_333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g3a7959378fd_0_333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g3a7959378fd_0_333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g3a7959378fd_0_333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g3a7959378fd_0_333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3a7959378fd_0_333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3a7959378fd_0_333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g3a7959378fd_0_333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3a7959378fd_0_333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3a7959378fd_0_333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g3a7959378fd_0_333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g3a7959378fd_0_333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3a7959378fd_0_333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3a7959378fd_0_333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3a7959378fd_0_333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3a7959378fd_0_333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g3a7959378fd_0_333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g3a7959378fd_0_333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g3a7959378fd_0_333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3a7959378fd_0_333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g3a7959378fd_0_333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g3a7959378fd_0_333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g3a7959378fd_0_333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g3a7959378fd_0_333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g3a7959378fd_0_333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g3a7959378fd_0_333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g3a7959378fd_0_333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g3a7959378fd_0_333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3a7959378fd_0_333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g3a7959378fd_0_333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g3a7959378fd_0_333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g3a7959378fd_0_3339"/>
          <p:cNvGrpSpPr/>
          <p:nvPr/>
        </p:nvGrpSpPr>
        <p:grpSpPr>
          <a:xfrm rot="-5400000">
            <a:off x="-197789" y="2245709"/>
            <a:ext cx="1108719" cy="487633"/>
            <a:chOff x="2008025" y="2500150"/>
            <a:chExt cx="1165600" cy="512650"/>
          </a:xfrm>
        </p:grpSpPr>
        <p:sp>
          <p:nvSpPr>
            <p:cNvPr id="336" name="Google Shape;336;g3a7959378fd_0_3339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g3a7959378fd_0_3339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g3a7959378fd_0_3339"/>
          <p:cNvGrpSpPr/>
          <p:nvPr/>
        </p:nvGrpSpPr>
        <p:grpSpPr>
          <a:xfrm>
            <a:off x="9731962" y="6131622"/>
            <a:ext cx="1508896" cy="1507996"/>
            <a:chOff x="4139300" y="-1667050"/>
            <a:chExt cx="1131700" cy="1131025"/>
          </a:xfrm>
        </p:grpSpPr>
        <p:sp>
          <p:nvSpPr>
            <p:cNvPr id="339" name="Google Shape;339;g3a7959378fd_0_333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g3a7959378fd_0_333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g3a7959378fd_0_333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3a7959378fd_0_333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3a7959378fd_0_333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g3a7959378fd_0_333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g3a7959378fd_0_333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g3a7959378fd_0_333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g3a7959378fd_0_333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g3a7959378fd_0_333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g3a7959378fd_0_333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g3a7959378fd_0_333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g3a7959378fd_0_333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g3a7959378fd_0_333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g3a7959378fd_0_333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g3a7959378fd_0_333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g3a7959378fd_0_333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g3a7959378fd_0_333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g3a7959378fd_0_333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g3a7959378fd_0_333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g3a7959378fd_0_333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g3a7959378fd_0_333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g3a7959378fd_0_3339"/>
          <p:cNvGrpSpPr/>
          <p:nvPr/>
        </p:nvGrpSpPr>
        <p:grpSpPr>
          <a:xfrm>
            <a:off x="10903395" y="5890926"/>
            <a:ext cx="1108719" cy="487633"/>
            <a:chOff x="2008025" y="2500150"/>
            <a:chExt cx="1165600" cy="512650"/>
          </a:xfrm>
        </p:grpSpPr>
        <p:sp>
          <p:nvSpPr>
            <p:cNvPr id="362" name="Google Shape;362;g3a7959378fd_0_3339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g3a7959378fd_0_3339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g3a7959378fd_0_3339"/>
          <p:cNvGrpSpPr/>
          <p:nvPr/>
        </p:nvGrpSpPr>
        <p:grpSpPr>
          <a:xfrm>
            <a:off x="302231" y="6355773"/>
            <a:ext cx="1927642" cy="1059647"/>
            <a:chOff x="2063875" y="-303350"/>
            <a:chExt cx="1445767" cy="794755"/>
          </a:xfrm>
        </p:grpSpPr>
        <p:sp>
          <p:nvSpPr>
            <p:cNvPr id="365" name="Google Shape;365;g3a7959378fd_0_3339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g3a7959378fd_0_3339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3a7959378fd_0_3339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7959378fd_0_3410"/>
          <p:cNvSpPr txBox="1"/>
          <p:nvPr>
            <p:ph type="title"/>
          </p:nvPr>
        </p:nvSpPr>
        <p:spPr>
          <a:xfrm>
            <a:off x="2165645" y="3469232"/>
            <a:ext cx="3729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70" name="Google Shape;370;g3a7959378fd_0_3410"/>
          <p:cNvSpPr txBox="1"/>
          <p:nvPr>
            <p:ph idx="2" type="title"/>
          </p:nvPr>
        </p:nvSpPr>
        <p:spPr>
          <a:xfrm>
            <a:off x="6296755" y="3469232"/>
            <a:ext cx="3729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71" name="Google Shape;371;g3a7959378fd_0_3410"/>
          <p:cNvSpPr txBox="1"/>
          <p:nvPr>
            <p:ph idx="1" type="subTitle"/>
          </p:nvPr>
        </p:nvSpPr>
        <p:spPr>
          <a:xfrm>
            <a:off x="6296755" y="3758065"/>
            <a:ext cx="37299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72" name="Google Shape;372;g3a7959378fd_0_3410"/>
          <p:cNvSpPr txBox="1"/>
          <p:nvPr>
            <p:ph idx="3" type="subTitle"/>
          </p:nvPr>
        </p:nvSpPr>
        <p:spPr>
          <a:xfrm>
            <a:off x="2165245" y="3758065"/>
            <a:ext cx="37308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73" name="Google Shape;373;g3a7959378fd_0_3410"/>
          <p:cNvSpPr txBox="1"/>
          <p:nvPr>
            <p:ph idx="4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g3a7959378fd_0_3410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a7959378fd_0_3410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g3a7959378fd_0_3410"/>
          <p:cNvGrpSpPr/>
          <p:nvPr/>
        </p:nvGrpSpPr>
        <p:grpSpPr>
          <a:xfrm rot="-5400000">
            <a:off x="10686674" y="5799868"/>
            <a:ext cx="1108719" cy="487633"/>
            <a:chOff x="2008025" y="2500150"/>
            <a:chExt cx="1165600" cy="512650"/>
          </a:xfrm>
        </p:grpSpPr>
        <p:sp>
          <p:nvSpPr>
            <p:cNvPr id="377" name="Google Shape;377;g3a7959378fd_0_341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g3a7959378fd_0_341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g3a7959378fd_0_3410"/>
          <p:cNvGrpSpPr/>
          <p:nvPr/>
        </p:nvGrpSpPr>
        <p:grpSpPr>
          <a:xfrm>
            <a:off x="11231862" y="2675022"/>
            <a:ext cx="1508896" cy="1507996"/>
            <a:chOff x="4139300" y="-1667050"/>
            <a:chExt cx="1131700" cy="1131025"/>
          </a:xfrm>
        </p:grpSpPr>
        <p:sp>
          <p:nvSpPr>
            <p:cNvPr id="380" name="Google Shape;380;g3a7959378fd_0_341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g3a7959378fd_0_341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g3a7959378fd_0_341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g3a7959378fd_0_341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g3a7959378fd_0_341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g3a7959378fd_0_341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g3a7959378fd_0_341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g3a7959378fd_0_341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g3a7959378fd_0_341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g3a7959378fd_0_341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g3a7959378fd_0_341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g3a7959378fd_0_341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3a7959378fd_0_341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g3a7959378fd_0_341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g3a7959378fd_0_341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g3a7959378fd_0_341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3a7959378fd_0_341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g3a7959378fd_0_341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g3a7959378fd_0_341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g3a7959378fd_0_341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g3a7959378fd_0_341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g3a7959378fd_0_341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g3a7959378fd_0_3410"/>
          <p:cNvGrpSpPr/>
          <p:nvPr/>
        </p:nvGrpSpPr>
        <p:grpSpPr>
          <a:xfrm rot="5400000">
            <a:off x="3596487" y="5662844"/>
            <a:ext cx="635584" cy="1574894"/>
            <a:chOff x="2025650" y="4295675"/>
            <a:chExt cx="476700" cy="1181200"/>
          </a:xfrm>
        </p:grpSpPr>
        <p:sp>
          <p:nvSpPr>
            <p:cNvPr id="403" name="Google Shape;403;g3a7959378fd_0_341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g3a7959378fd_0_341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g3a7959378fd_0_341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g3a7959378fd_0_341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g3a7959378fd_0_341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g3a7959378fd_0_341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g3a7959378fd_0_341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g3a7959378fd_0_341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g3a7959378fd_0_341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g3a7959378fd_0_341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g3a7959378fd_0_341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g3a7959378fd_0_341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g3a7959378fd_0_341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g3a7959378fd_0_341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g3a7959378fd_0_341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g3a7959378fd_0_341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g3a7959378fd_0_341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g3a7959378fd_0_341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g3a7959378fd_0_341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g3a7959378fd_0_341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g3a7959378fd_0_341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g3a7959378fd_0_341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g3a7959378fd_0_341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g3a7959378fd_0_341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g3a7959378fd_0_341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g3a7959378fd_0_341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g3a7959378fd_0_341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g3a7959378fd_0_341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g3a7959378fd_0_341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g3a7959378fd_0_341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g3a7959378fd_0_341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g3a7959378fd_0_341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g3a7959378fd_0_3410"/>
          <p:cNvGrpSpPr/>
          <p:nvPr/>
        </p:nvGrpSpPr>
        <p:grpSpPr>
          <a:xfrm>
            <a:off x="-549071" y="2675022"/>
            <a:ext cx="1508896" cy="1507996"/>
            <a:chOff x="4139300" y="-1667050"/>
            <a:chExt cx="1131700" cy="1131025"/>
          </a:xfrm>
        </p:grpSpPr>
        <p:sp>
          <p:nvSpPr>
            <p:cNvPr id="436" name="Google Shape;436;g3a7959378fd_0_341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g3a7959378fd_0_341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g3a7959378fd_0_341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g3a7959378fd_0_341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g3a7959378fd_0_341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g3a7959378fd_0_341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g3a7959378fd_0_341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g3a7959378fd_0_341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g3a7959378fd_0_341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g3a7959378fd_0_341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g3a7959378fd_0_341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g3a7959378fd_0_341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g3a7959378fd_0_341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g3a7959378fd_0_341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g3a7959378fd_0_341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g3a7959378fd_0_341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g3a7959378fd_0_341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g3a7959378fd_0_341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g3a7959378fd_0_341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g3a7959378fd_0_341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g3a7959378fd_0_341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g3a7959378fd_0_341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g3a7959378fd_0_3410"/>
          <p:cNvGrpSpPr/>
          <p:nvPr/>
        </p:nvGrpSpPr>
        <p:grpSpPr>
          <a:xfrm rot="-5400000">
            <a:off x="-12854" y="749702"/>
            <a:ext cx="1927642" cy="1059647"/>
            <a:chOff x="2063875" y="-303350"/>
            <a:chExt cx="1445767" cy="794755"/>
          </a:xfrm>
        </p:grpSpPr>
        <p:sp>
          <p:nvSpPr>
            <p:cNvPr id="459" name="Google Shape;459;g3a7959378fd_0_341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g3a7959378fd_0_341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g3a7959378fd_0_341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a7959378fd_0_3504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g3a7959378fd_0_3504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a7959378fd_0_3504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g3a7959378fd_0_3504"/>
          <p:cNvGrpSpPr/>
          <p:nvPr/>
        </p:nvGrpSpPr>
        <p:grpSpPr>
          <a:xfrm rot="5400000">
            <a:off x="571437" y="5651078"/>
            <a:ext cx="635584" cy="1574894"/>
            <a:chOff x="2025650" y="4295675"/>
            <a:chExt cx="476700" cy="1181200"/>
          </a:xfrm>
        </p:grpSpPr>
        <p:sp>
          <p:nvSpPr>
            <p:cNvPr id="467" name="Google Shape;467;g3a7959378fd_0_350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g3a7959378fd_0_350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g3a7959378fd_0_350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g3a7959378fd_0_350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g3a7959378fd_0_350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g3a7959378fd_0_350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g3a7959378fd_0_350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g3a7959378fd_0_350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g3a7959378fd_0_350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g3a7959378fd_0_350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g3a7959378fd_0_350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g3a7959378fd_0_350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g3a7959378fd_0_350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g3a7959378fd_0_350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g3a7959378fd_0_350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g3a7959378fd_0_350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3a7959378fd_0_350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g3a7959378fd_0_350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g3a7959378fd_0_350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g3a7959378fd_0_350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g3a7959378fd_0_350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g3a7959378fd_0_350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g3a7959378fd_0_350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g3a7959378fd_0_350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g3a7959378fd_0_350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g3a7959378fd_0_350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g3a7959378fd_0_350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g3a7959378fd_0_350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3a7959378fd_0_350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g3a7959378fd_0_350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g3a7959378fd_0_350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g3a7959378fd_0_350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g3a7959378fd_0_3504"/>
          <p:cNvGrpSpPr/>
          <p:nvPr/>
        </p:nvGrpSpPr>
        <p:grpSpPr>
          <a:xfrm rot="5400000">
            <a:off x="10985304" y="5662844"/>
            <a:ext cx="635584" cy="1574894"/>
            <a:chOff x="2025650" y="4295675"/>
            <a:chExt cx="476700" cy="1181200"/>
          </a:xfrm>
        </p:grpSpPr>
        <p:sp>
          <p:nvSpPr>
            <p:cNvPr id="500" name="Google Shape;500;g3a7959378fd_0_350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g3a7959378fd_0_350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g3a7959378fd_0_350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g3a7959378fd_0_350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g3a7959378fd_0_350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g3a7959378fd_0_350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g3a7959378fd_0_350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3a7959378fd_0_350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g3a7959378fd_0_350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g3a7959378fd_0_350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g3a7959378fd_0_350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g3a7959378fd_0_350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g3a7959378fd_0_350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g3a7959378fd_0_350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g3a7959378fd_0_350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g3a7959378fd_0_350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g3a7959378fd_0_350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g3a7959378fd_0_350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g3a7959378fd_0_350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g3a7959378fd_0_350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g3a7959378fd_0_350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g3a7959378fd_0_350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g3a7959378fd_0_350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g3a7959378fd_0_350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g3a7959378fd_0_350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g3a7959378fd_0_350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g3a7959378fd_0_350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3a7959378fd_0_350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3a7959378fd_0_350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3a7959378fd_0_350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3a7959378fd_0_350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g3a7959378fd_0_350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g3a7959378fd_0_3504"/>
          <p:cNvGrpSpPr/>
          <p:nvPr/>
        </p:nvGrpSpPr>
        <p:grpSpPr>
          <a:xfrm>
            <a:off x="5341395" y="-1116944"/>
            <a:ext cx="1508896" cy="1507996"/>
            <a:chOff x="4139300" y="-1667050"/>
            <a:chExt cx="1131700" cy="1131025"/>
          </a:xfrm>
        </p:grpSpPr>
        <p:sp>
          <p:nvSpPr>
            <p:cNvPr id="533" name="Google Shape;533;g3a7959378fd_0_350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g3a7959378fd_0_350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3a7959378fd_0_350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g3a7959378fd_0_350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g3a7959378fd_0_350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g3a7959378fd_0_350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g3a7959378fd_0_350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3a7959378fd_0_350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3a7959378fd_0_350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g3a7959378fd_0_350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g3a7959378fd_0_350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g3a7959378fd_0_350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g3a7959378fd_0_350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3a7959378fd_0_350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3a7959378fd_0_350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g3a7959378fd_0_350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3a7959378fd_0_350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3a7959378fd_0_350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3a7959378fd_0_350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g3a7959378fd_0_350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g3a7959378fd_0_350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3a7959378fd_0_350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g3a7959378fd_0_3504"/>
          <p:cNvGrpSpPr/>
          <p:nvPr/>
        </p:nvGrpSpPr>
        <p:grpSpPr>
          <a:xfrm>
            <a:off x="191261" y="475509"/>
            <a:ext cx="1108719" cy="487633"/>
            <a:chOff x="2008025" y="2500150"/>
            <a:chExt cx="1165600" cy="512650"/>
          </a:xfrm>
        </p:grpSpPr>
        <p:sp>
          <p:nvSpPr>
            <p:cNvPr id="556" name="Google Shape;556;g3a7959378fd_0_350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3a7959378fd_0_350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g3a7959378fd_0_3504"/>
          <p:cNvGrpSpPr/>
          <p:nvPr/>
        </p:nvGrpSpPr>
        <p:grpSpPr>
          <a:xfrm rot="-5400000">
            <a:off x="11162236" y="1029893"/>
            <a:ext cx="1108719" cy="487633"/>
            <a:chOff x="2008025" y="2500150"/>
            <a:chExt cx="1165600" cy="512650"/>
          </a:xfrm>
        </p:grpSpPr>
        <p:sp>
          <p:nvSpPr>
            <p:cNvPr id="559" name="Google Shape;559;g3a7959378fd_0_350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g3a7959378fd_0_350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a7959378fd_0_3603"/>
          <p:cNvSpPr txBox="1"/>
          <p:nvPr>
            <p:ph idx="1" type="body"/>
          </p:nvPr>
        </p:nvSpPr>
        <p:spPr>
          <a:xfrm>
            <a:off x="1579699" y="2178400"/>
            <a:ext cx="6224100" cy="292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Light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indent="-355600" lvl="2" marL="13716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indent="-355600" lvl="3" marL="18288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6pPr>
            <a:lvl7pPr indent="-336550" lvl="6" marL="32004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indent="-336550" lvl="7" marL="36576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Nunito Light"/>
              <a:buChar char="■"/>
              <a:defRPr/>
            </a:lvl9pPr>
          </a:lstStyle>
          <a:p/>
        </p:txBody>
      </p:sp>
      <p:sp>
        <p:nvSpPr>
          <p:cNvPr id="563" name="Google Shape;563;g3a7959378fd_0_3603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64" name="Google Shape;564;g3a7959378fd_0_3603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a7959378fd_0_3603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g3a7959378fd_0_3603"/>
          <p:cNvGrpSpPr/>
          <p:nvPr/>
        </p:nvGrpSpPr>
        <p:grpSpPr>
          <a:xfrm>
            <a:off x="-558105" y="6111656"/>
            <a:ext cx="1508896" cy="1507996"/>
            <a:chOff x="4139300" y="-1667050"/>
            <a:chExt cx="1131700" cy="1131025"/>
          </a:xfrm>
        </p:grpSpPr>
        <p:sp>
          <p:nvSpPr>
            <p:cNvPr id="567" name="Google Shape;567;g3a7959378fd_0_360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g3a7959378fd_0_360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g3a7959378fd_0_360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g3a7959378fd_0_360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g3a7959378fd_0_360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g3a7959378fd_0_360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g3a7959378fd_0_360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g3a7959378fd_0_360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g3a7959378fd_0_360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g3a7959378fd_0_360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g3a7959378fd_0_360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g3a7959378fd_0_360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3a7959378fd_0_360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g3a7959378fd_0_360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g3a7959378fd_0_360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g3a7959378fd_0_360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g3a7959378fd_0_360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3a7959378fd_0_360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3a7959378fd_0_360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3a7959378fd_0_360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3a7959378fd_0_360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g3a7959378fd_0_360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g3a7959378fd_0_3603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590" name="Google Shape;590;g3a7959378fd_0_360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3a7959378fd_0_360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3a7959378fd_0_360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3a7959378fd_0_360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3a7959378fd_0_360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3a7959378fd_0_360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3a7959378fd_0_360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g3a7959378fd_0_360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3a7959378fd_0_360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g3a7959378fd_0_360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g3a7959378fd_0_360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g3a7959378fd_0_360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g3a7959378fd_0_360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g3a7959378fd_0_360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g3a7959378fd_0_360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g3a7959378fd_0_360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g3a7959378fd_0_360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g3a7959378fd_0_360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g3a7959378fd_0_360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g3a7959378fd_0_360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g3a7959378fd_0_360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g3a7959378fd_0_360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g3a7959378fd_0_3603"/>
          <p:cNvGrpSpPr/>
          <p:nvPr/>
        </p:nvGrpSpPr>
        <p:grpSpPr>
          <a:xfrm>
            <a:off x="5132086" y="6324023"/>
            <a:ext cx="1927642" cy="1059647"/>
            <a:chOff x="2063875" y="-303350"/>
            <a:chExt cx="1445767" cy="794755"/>
          </a:xfrm>
        </p:grpSpPr>
        <p:sp>
          <p:nvSpPr>
            <p:cNvPr id="613" name="Google Shape;613;g3a7959378fd_0_360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g3a7959378fd_0_360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g3a7959378fd_0_360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g3a7959378fd_0_3603"/>
          <p:cNvGrpSpPr/>
          <p:nvPr/>
        </p:nvGrpSpPr>
        <p:grpSpPr>
          <a:xfrm>
            <a:off x="396611" y="5888743"/>
            <a:ext cx="1108719" cy="487633"/>
            <a:chOff x="2008025" y="2500150"/>
            <a:chExt cx="1165600" cy="512650"/>
          </a:xfrm>
        </p:grpSpPr>
        <p:sp>
          <p:nvSpPr>
            <p:cNvPr id="617" name="Google Shape;617;g3a7959378fd_0_3603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3a7959378fd_0_3603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g3a7959378fd_0_3603"/>
          <p:cNvGrpSpPr/>
          <p:nvPr/>
        </p:nvGrpSpPr>
        <p:grpSpPr>
          <a:xfrm rot="-5400000">
            <a:off x="-972763" y="3089469"/>
            <a:ext cx="1927642" cy="1059647"/>
            <a:chOff x="2063875" y="-303350"/>
            <a:chExt cx="1445767" cy="794755"/>
          </a:xfrm>
        </p:grpSpPr>
        <p:sp>
          <p:nvSpPr>
            <p:cNvPr id="620" name="Google Shape;620;g3a7959378fd_0_360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3a7959378fd_0_360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3a7959378fd_0_360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a7959378fd_0_3665"/>
          <p:cNvSpPr txBox="1"/>
          <p:nvPr>
            <p:ph type="title"/>
          </p:nvPr>
        </p:nvSpPr>
        <p:spPr>
          <a:xfrm>
            <a:off x="1707000" y="1524400"/>
            <a:ext cx="8778000" cy="380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625" name="Google Shape;625;g3a7959378fd_0_3665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3a7959378fd_0_3665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a7959378fd_0_3665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a7959378fd_0_3665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g3a7959378fd_0_3665"/>
          <p:cNvGrpSpPr/>
          <p:nvPr/>
        </p:nvGrpSpPr>
        <p:grpSpPr>
          <a:xfrm rot="5400000">
            <a:off x="7900037" y="5651078"/>
            <a:ext cx="635584" cy="1574894"/>
            <a:chOff x="2025650" y="4295675"/>
            <a:chExt cx="476700" cy="1181200"/>
          </a:xfrm>
        </p:grpSpPr>
        <p:sp>
          <p:nvSpPr>
            <p:cNvPr id="630" name="Google Shape;630;g3a7959378fd_0_366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g3a7959378fd_0_366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g3a7959378fd_0_366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g3a7959378fd_0_366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g3a7959378fd_0_366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3a7959378fd_0_366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3a7959378fd_0_366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g3a7959378fd_0_366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3a7959378fd_0_366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g3a7959378fd_0_366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g3a7959378fd_0_366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g3a7959378fd_0_366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g3a7959378fd_0_366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3a7959378fd_0_366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3a7959378fd_0_366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g3a7959378fd_0_366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g3a7959378fd_0_366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g3a7959378fd_0_366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g3a7959378fd_0_366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g3a7959378fd_0_366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g3a7959378fd_0_366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g3a7959378fd_0_366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g3a7959378fd_0_366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g3a7959378fd_0_366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g3a7959378fd_0_366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g3a7959378fd_0_366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g3a7959378fd_0_366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g3a7959378fd_0_366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g3a7959378fd_0_366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g3a7959378fd_0_366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g3a7959378fd_0_366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g3a7959378fd_0_366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g3a7959378fd_0_3665"/>
          <p:cNvGrpSpPr/>
          <p:nvPr/>
        </p:nvGrpSpPr>
        <p:grpSpPr>
          <a:xfrm>
            <a:off x="170465" y="2831590"/>
            <a:ext cx="635584" cy="1574894"/>
            <a:chOff x="2025650" y="4295675"/>
            <a:chExt cx="476700" cy="1181200"/>
          </a:xfrm>
        </p:grpSpPr>
        <p:sp>
          <p:nvSpPr>
            <p:cNvPr id="663" name="Google Shape;663;g3a7959378fd_0_366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3a7959378fd_0_366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3a7959378fd_0_366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3a7959378fd_0_366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g3a7959378fd_0_366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3a7959378fd_0_366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3a7959378fd_0_366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g3a7959378fd_0_366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3a7959378fd_0_366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3a7959378fd_0_366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3a7959378fd_0_366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g3a7959378fd_0_366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g3a7959378fd_0_366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g3a7959378fd_0_366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g3a7959378fd_0_366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g3a7959378fd_0_366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g3a7959378fd_0_366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3a7959378fd_0_366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3a7959378fd_0_366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3a7959378fd_0_366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g3a7959378fd_0_366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3a7959378fd_0_366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3a7959378fd_0_366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g3a7959378fd_0_366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g3a7959378fd_0_366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3a7959378fd_0_366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g3a7959378fd_0_366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g3a7959378fd_0_366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g3a7959378fd_0_366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g3a7959378fd_0_366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g3a7959378fd_0_366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g3a7959378fd_0_366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g3a7959378fd_0_3665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696" name="Google Shape;696;g3a7959378fd_0_366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g3a7959378fd_0_366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g3a7959378fd_0_366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g3a7959378fd_0_366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g3a7959378fd_0_366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3a7959378fd_0_366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g3a7959378fd_0_366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g3a7959378fd_0_366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3a7959378fd_0_366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3a7959378fd_0_366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3a7959378fd_0_366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g3a7959378fd_0_366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g3a7959378fd_0_366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3a7959378fd_0_366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3a7959378fd_0_366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3a7959378fd_0_366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3a7959378fd_0_366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3a7959378fd_0_366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3a7959378fd_0_366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3a7959378fd_0_366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3a7959378fd_0_366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3a7959378fd_0_366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g3a7959378fd_0_3665"/>
          <p:cNvGrpSpPr/>
          <p:nvPr/>
        </p:nvGrpSpPr>
        <p:grpSpPr>
          <a:xfrm>
            <a:off x="5341395" y="-788644"/>
            <a:ext cx="1508896" cy="1507996"/>
            <a:chOff x="4139300" y="-1667050"/>
            <a:chExt cx="1131700" cy="1131025"/>
          </a:xfrm>
        </p:grpSpPr>
        <p:sp>
          <p:nvSpPr>
            <p:cNvPr id="719" name="Google Shape;719;g3a7959378fd_0_366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3a7959378fd_0_366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3a7959378fd_0_366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3a7959378fd_0_366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3a7959378fd_0_366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3a7959378fd_0_366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g3a7959378fd_0_366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g3a7959378fd_0_366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g3a7959378fd_0_366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g3a7959378fd_0_366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g3a7959378fd_0_366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g3a7959378fd_0_366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g3a7959378fd_0_366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g3a7959378fd_0_366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g3a7959378fd_0_366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g3a7959378fd_0_366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g3a7959378fd_0_366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g3a7959378fd_0_366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g3a7959378fd_0_366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g3a7959378fd_0_366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g3a7959378fd_0_366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g3a7959378fd_0_366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7959378fd_0_3783"/>
          <p:cNvSpPr txBox="1"/>
          <p:nvPr>
            <p:ph type="title"/>
          </p:nvPr>
        </p:nvSpPr>
        <p:spPr>
          <a:xfrm>
            <a:off x="984600" y="2574800"/>
            <a:ext cx="6914700" cy="1097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8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43" name="Google Shape;743;g3a7959378fd_0_3783"/>
          <p:cNvSpPr txBox="1"/>
          <p:nvPr>
            <p:ph idx="1" type="subTitle"/>
          </p:nvPr>
        </p:nvSpPr>
        <p:spPr>
          <a:xfrm>
            <a:off x="984600" y="3673599"/>
            <a:ext cx="6914700" cy="121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4" name="Google Shape;744;g3a7959378fd_0_3783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3a7959378fd_0_3783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3a7959378fd_0_3783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3a7959378fd_0_3783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8" name="Google Shape;748;g3a7959378fd_0_3783"/>
          <p:cNvGrpSpPr/>
          <p:nvPr/>
        </p:nvGrpSpPr>
        <p:grpSpPr>
          <a:xfrm>
            <a:off x="5132086" y="-519019"/>
            <a:ext cx="1927642" cy="1059647"/>
            <a:chOff x="2063875" y="-303350"/>
            <a:chExt cx="1445767" cy="794755"/>
          </a:xfrm>
        </p:grpSpPr>
        <p:sp>
          <p:nvSpPr>
            <p:cNvPr id="749" name="Google Shape;749;g3a7959378fd_0_378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g3a7959378fd_0_378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g3a7959378fd_0_378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g3a7959378fd_0_3783"/>
          <p:cNvGrpSpPr/>
          <p:nvPr/>
        </p:nvGrpSpPr>
        <p:grpSpPr>
          <a:xfrm>
            <a:off x="-558105" y="2865239"/>
            <a:ext cx="1508896" cy="1507996"/>
            <a:chOff x="4139300" y="-1667050"/>
            <a:chExt cx="1131700" cy="1131025"/>
          </a:xfrm>
        </p:grpSpPr>
        <p:sp>
          <p:nvSpPr>
            <p:cNvPr id="753" name="Google Shape;753;g3a7959378fd_0_378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g3a7959378fd_0_378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3a7959378fd_0_378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3a7959378fd_0_378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3a7959378fd_0_378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3a7959378fd_0_378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3a7959378fd_0_378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3a7959378fd_0_378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3a7959378fd_0_378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3a7959378fd_0_378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3a7959378fd_0_378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g3a7959378fd_0_378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g3a7959378fd_0_378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g3a7959378fd_0_378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g3a7959378fd_0_378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g3a7959378fd_0_378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g3a7959378fd_0_378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g3a7959378fd_0_378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3a7959378fd_0_378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3a7959378fd_0_378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3a7959378fd_0_378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3a7959378fd_0_378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g3a7959378fd_0_3783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776" name="Google Shape;776;g3a7959378fd_0_378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3a7959378fd_0_378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3a7959378fd_0_378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3a7959378fd_0_378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3a7959378fd_0_378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3a7959378fd_0_378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3a7959378fd_0_378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3a7959378fd_0_378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3a7959378fd_0_378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3a7959378fd_0_378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3a7959378fd_0_378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3a7959378fd_0_378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g3a7959378fd_0_378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g3a7959378fd_0_378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g3a7959378fd_0_378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3a7959378fd_0_378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3a7959378fd_0_378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g3a7959378fd_0_378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3a7959378fd_0_378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3a7959378fd_0_378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3a7959378fd_0_378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3a7959378fd_0_378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g3a7959378fd_0_3783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799" name="Google Shape;799;g3a7959378fd_0_378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3a7959378fd_0_378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g3a7959378fd_0_378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g3a7959378fd_0_378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g3a7959378fd_0_378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3a7959378fd_0_378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3a7959378fd_0_378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3a7959378fd_0_378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g3a7959378fd_0_378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3a7959378fd_0_378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g3a7959378fd_0_378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g3a7959378fd_0_378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3a7959378fd_0_378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g3a7959378fd_0_378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3a7959378fd_0_378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g3a7959378fd_0_378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3a7959378fd_0_378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g3a7959378fd_0_378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3a7959378fd_0_378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3a7959378fd_0_378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3a7959378fd_0_378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g3a7959378fd_0_378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g3a7959378fd_0_378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g3a7959378fd_0_378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3a7959378fd_0_378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3a7959378fd_0_378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3a7959378fd_0_378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3a7959378fd_0_378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g3a7959378fd_0_378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g3a7959378fd_0_378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g3a7959378fd_0_378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g3a7959378fd_0_378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a489605c06_3_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3a489605c06_3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a7959378fd_0_3873"/>
          <p:cNvSpPr txBox="1"/>
          <p:nvPr>
            <p:ph type="title"/>
          </p:nvPr>
        </p:nvSpPr>
        <p:spPr>
          <a:xfrm>
            <a:off x="862233" y="4790567"/>
            <a:ext cx="6111600" cy="134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highlight>
                  <a:schemeClr val="l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33" name="Google Shape;833;g3a7959378fd_0_3873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3a7959378fd_0_3873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" name="Google Shape;835;g3a7959378fd_0_3873"/>
          <p:cNvGrpSpPr/>
          <p:nvPr/>
        </p:nvGrpSpPr>
        <p:grpSpPr>
          <a:xfrm>
            <a:off x="11240895" y="1186172"/>
            <a:ext cx="1508896" cy="1507996"/>
            <a:chOff x="4139300" y="-1667050"/>
            <a:chExt cx="1131700" cy="1131025"/>
          </a:xfrm>
        </p:grpSpPr>
        <p:sp>
          <p:nvSpPr>
            <p:cNvPr id="836" name="Google Shape;836;g3a7959378fd_0_387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g3a7959378fd_0_387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g3a7959378fd_0_387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g3a7959378fd_0_387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g3a7959378fd_0_387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3a7959378fd_0_387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3a7959378fd_0_387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g3a7959378fd_0_387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3a7959378fd_0_387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g3a7959378fd_0_387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3a7959378fd_0_387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3a7959378fd_0_387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3a7959378fd_0_387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g3a7959378fd_0_387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g3a7959378fd_0_387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3a7959378fd_0_387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3a7959378fd_0_387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3a7959378fd_0_387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3a7959378fd_0_387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g3a7959378fd_0_387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3a7959378fd_0_387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3a7959378fd_0_387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g3a7959378fd_0_3873"/>
          <p:cNvGrpSpPr/>
          <p:nvPr/>
        </p:nvGrpSpPr>
        <p:grpSpPr>
          <a:xfrm rot="5400000">
            <a:off x="10923387" y="-293222"/>
            <a:ext cx="635584" cy="1574894"/>
            <a:chOff x="2025650" y="4295675"/>
            <a:chExt cx="476700" cy="1181200"/>
          </a:xfrm>
        </p:grpSpPr>
        <p:sp>
          <p:nvSpPr>
            <p:cNvPr id="859" name="Google Shape;859;g3a7959378fd_0_387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g3a7959378fd_0_387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g3a7959378fd_0_387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g3a7959378fd_0_387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3a7959378fd_0_387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3a7959378fd_0_387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g3a7959378fd_0_387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3a7959378fd_0_387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g3a7959378fd_0_387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g3a7959378fd_0_387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g3a7959378fd_0_387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g3a7959378fd_0_387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g3a7959378fd_0_387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g3a7959378fd_0_387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g3a7959378fd_0_387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g3a7959378fd_0_387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g3a7959378fd_0_387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g3a7959378fd_0_387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g3a7959378fd_0_387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g3a7959378fd_0_387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g3a7959378fd_0_387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g3a7959378fd_0_387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g3a7959378fd_0_387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g3a7959378fd_0_387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g3a7959378fd_0_387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g3a7959378fd_0_387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g3a7959378fd_0_387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g3a7959378fd_0_387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g3a7959378fd_0_387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g3a7959378fd_0_387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g3a7959378fd_0_387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g3a7959378fd_0_387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g3a7959378fd_0_3873"/>
          <p:cNvGrpSpPr/>
          <p:nvPr/>
        </p:nvGrpSpPr>
        <p:grpSpPr>
          <a:xfrm>
            <a:off x="-558105" y="3161039"/>
            <a:ext cx="1508896" cy="1507996"/>
            <a:chOff x="4139300" y="-1667050"/>
            <a:chExt cx="1131700" cy="1131025"/>
          </a:xfrm>
        </p:grpSpPr>
        <p:sp>
          <p:nvSpPr>
            <p:cNvPr id="892" name="Google Shape;892;g3a7959378fd_0_387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g3a7959378fd_0_387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g3a7959378fd_0_387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g3a7959378fd_0_387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g3a7959378fd_0_387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g3a7959378fd_0_387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g3a7959378fd_0_387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g3a7959378fd_0_387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g3a7959378fd_0_387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g3a7959378fd_0_387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g3a7959378fd_0_387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g3a7959378fd_0_387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g3a7959378fd_0_387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g3a7959378fd_0_387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g3a7959378fd_0_387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g3a7959378fd_0_387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g3a7959378fd_0_387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g3a7959378fd_0_387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g3a7959378fd_0_387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g3a7959378fd_0_387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g3a7959378fd_0_387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g3a7959378fd_0_387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g3a7959378fd_0_3873"/>
          <p:cNvGrpSpPr/>
          <p:nvPr/>
        </p:nvGrpSpPr>
        <p:grpSpPr>
          <a:xfrm rot="-5400000">
            <a:off x="748907" y="3870868"/>
            <a:ext cx="1108719" cy="487633"/>
            <a:chOff x="2008025" y="2500150"/>
            <a:chExt cx="1165600" cy="512650"/>
          </a:xfrm>
        </p:grpSpPr>
        <p:sp>
          <p:nvSpPr>
            <p:cNvPr id="915" name="Google Shape;915;g3a7959378fd_0_3873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g3a7959378fd_0_3873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g3a7959378fd_0_3873"/>
          <p:cNvGrpSpPr/>
          <p:nvPr/>
        </p:nvGrpSpPr>
        <p:grpSpPr>
          <a:xfrm flipH="1" rot="-5400000">
            <a:off x="10277213" y="2638650"/>
            <a:ext cx="1927642" cy="1059647"/>
            <a:chOff x="2063875" y="-303350"/>
            <a:chExt cx="1445767" cy="794755"/>
          </a:xfrm>
        </p:grpSpPr>
        <p:sp>
          <p:nvSpPr>
            <p:cNvPr id="918" name="Google Shape;918;g3a7959378fd_0_387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g3a7959378fd_0_387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g3a7959378fd_0_387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7959378fd_0_3963"/>
          <p:cNvSpPr txBox="1"/>
          <p:nvPr>
            <p:ph hasCustomPrompt="1" type="title"/>
          </p:nvPr>
        </p:nvSpPr>
        <p:spPr>
          <a:xfrm>
            <a:off x="2806000" y="1981533"/>
            <a:ext cx="6579900" cy="24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23" name="Google Shape;923;g3a7959378fd_0_3963"/>
          <p:cNvSpPr txBox="1"/>
          <p:nvPr>
            <p:ph idx="1" type="subTitle"/>
          </p:nvPr>
        </p:nvSpPr>
        <p:spPr>
          <a:xfrm>
            <a:off x="2804400" y="4388867"/>
            <a:ext cx="65832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4" name="Google Shape;924;g3a7959378fd_0_3963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3a7959378fd_0_3963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6" name="Google Shape;926;g3a7959378fd_0_3963"/>
          <p:cNvGrpSpPr/>
          <p:nvPr/>
        </p:nvGrpSpPr>
        <p:grpSpPr>
          <a:xfrm>
            <a:off x="-562238" y="6111656"/>
            <a:ext cx="1508896" cy="1507996"/>
            <a:chOff x="4139300" y="-1667050"/>
            <a:chExt cx="1131700" cy="1131025"/>
          </a:xfrm>
        </p:grpSpPr>
        <p:sp>
          <p:nvSpPr>
            <p:cNvPr id="927" name="Google Shape;927;g3a7959378fd_0_396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g3a7959378fd_0_396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g3a7959378fd_0_396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g3a7959378fd_0_396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g3a7959378fd_0_396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g3a7959378fd_0_396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g3a7959378fd_0_396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g3a7959378fd_0_396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g3a7959378fd_0_396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g3a7959378fd_0_396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g3a7959378fd_0_396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g3a7959378fd_0_396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g3a7959378fd_0_396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g3a7959378fd_0_396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g3a7959378fd_0_396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g3a7959378fd_0_396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g3a7959378fd_0_396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g3a7959378fd_0_396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g3a7959378fd_0_396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g3a7959378fd_0_396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g3a7959378fd_0_396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g3a7959378fd_0_396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g3a7959378fd_0_3963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950" name="Google Shape;950;g3a7959378fd_0_396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g3a7959378fd_0_396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g3a7959378fd_0_396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g3a7959378fd_0_396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g3a7959378fd_0_396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g3a7959378fd_0_396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g3a7959378fd_0_396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g3a7959378fd_0_396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g3a7959378fd_0_396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g3a7959378fd_0_396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g3a7959378fd_0_396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g3a7959378fd_0_396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g3a7959378fd_0_396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g3a7959378fd_0_396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g3a7959378fd_0_396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g3a7959378fd_0_396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g3a7959378fd_0_396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g3a7959378fd_0_396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g3a7959378fd_0_396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g3a7959378fd_0_396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g3a7959378fd_0_396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g3a7959378fd_0_396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g3a7959378fd_0_3963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973" name="Google Shape;973;g3a7959378fd_0_396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g3a7959378fd_0_396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g3a7959378fd_0_396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g3a7959378fd_0_396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g3a7959378fd_0_396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g3a7959378fd_0_396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g3a7959378fd_0_396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g3a7959378fd_0_396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g3a7959378fd_0_396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g3a7959378fd_0_396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g3a7959378fd_0_396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g3a7959378fd_0_396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g3a7959378fd_0_396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g3a7959378fd_0_396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g3a7959378fd_0_396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g3a7959378fd_0_396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g3a7959378fd_0_396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g3a7959378fd_0_396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g3a7959378fd_0_396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g3a7959378fd_0_396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g3a7959378fd_0_396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g3a7959378fd_0_396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g3a7959378fd_0_396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g3a7959378fd_0_396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g3a7959378fd_0_396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g3a7959378fd_0_396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g3a7959378fd_0_396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g3a7959378fd_0_396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g3a7959378fd_0_396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g3a7959378fd_0_396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g3a7959378fd_0_396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g3a7959378fd_0_396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" name="Google Shape;1005;g3a7959378fd_0_3963"/>
          <p:cNvGrpSpPr/>
          <p:nvPr/>
        </p:nvGrpSpPr>
        <p:grpSpPr>
          <a:xfrm>
            <a:off x="11366299" y="938857"/>
            <a:ext cx="635584" cy="1574894"/>
            <a:chOff x="2025650" y="4295675"/>
            <a:chExt cx="476700" cy="1181200"/>
          </a:xfrm>
        </p:grpSpPr>
        <p:sp>
          <p:nvSpPr>
            <p:cNvPr id="1006" name="Google Shape;1006;g3a7959378fd_0_396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g3a7959378fd_0_396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g3a7959378fd_0_396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g3a7959378fd_0_396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g3a7959378fd_0_396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g3a7959378fd_0_396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g3a7959378fd_0_396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g3a7959378fd_0_396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g3a7959378fd_0_396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g3a7959378fd_0_396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g3a7959378fd_0_396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g3a7959378fd_0_396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g3a7959378fd_0_396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g3a7959378fd_0_396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g3a7959378fd_0_396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g3a7959378fd_0_396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g3a7959378fd_0_396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g3a7959378fd_0_396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g3a7959378fd_0_396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g3a7959378fd_0_396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g3a7959378fd_0_396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g3a7959378fd_0_396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g3a7959378fd_0_396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g3a7959378fd_0_396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g3a7959378fd_0_396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g3a7959378fd_0_396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g3a7959378fd_0_396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g3a7959378fd_0_396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g3a7959378fd_0_396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g3a7959378fd_0_396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g3a7959378fd_0_396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g3a7959378fd_0_396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g3a7959378fd_0_3963"/>
          <p:cNvGrpSpPr/>
          <p:nvPr/>
        </p:nvGrpSpPr>
        <p:grpSpPr>
          <a:xfrm>
            <a:off x="5132086" y="-523544"/>
            <a:ext cx="1927642" cy="1059647"/>
            <a:chOff x="2063875" y="-303350"/>
            <a:chExt cx="1445767" cy="794755"/>
          </a:xfrm>
        </p:grpSpPr>
        <p:sp>
          <p:nvSpPr>
            <p:cNvPr id="1039" name="Google Shape;1039;g3a7959378fd_0_396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g3a7959378fd_0_396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g3a7959378fd_0_396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a7959378fd_0_4085"/>
          <p:cNvSpPr txBox="1"/>
          <p:nvPr>
            <p:ph type="title"/>
          </p:nvPr>
        </p:nvSpPr>
        <p:spPr>
          <a:xfrm>
            <a:off x="2154339" y="2683733"/>
            <a:ext cx="3120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45" name="Google Shape;1045;g3a7959378fd_0_4085"/>
          <p:cNvSpPr txBox="1"/>
          <p:nvPr>
            <p:ph idx="1" type="subTitle"/>
          </p:nvPr>
        </p:nvSpPr>
        <p:spPr>
          <a:xfrm>
            <a:off x="2154339" y="2970134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6" name="Google Shape;1046;g3a7959378fd_0_4085"/>
          <p:cNvSpPr txBox="1"/>
          <p:nvPr>
            <p:ph idx="2" type="title"/>
          </p:nvPr>
        </p:nvSpPr>
        <p:spPr>
          <a:xfrm flipH="1">
            <a:off x="6916661" y="2683721"/>
            <a:ext cx="31212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47" name="Google Shape;1047;g3a7959378fd_0_4085"/>
          <p:cNvSpPr txBox="1"/>
          <p:nvPr>
            <p:ph idx="3" type="subTitle"/>
          </p:nvPr>
        </p:nvSpPr>
        <p:spPr>
          <a:xfrm flipH="1">
            <a:off x="6916761" y="2970121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8" name="Google Shape;1048;g3a7959378fd_0_4085"/>
          <p:cNvSpPr txBox="1"/>
          <p:nvPr>
            <p:ph hasCustomPrompt="1" idx="4" type="title"/>
          </p:nvPr>
        </p:nvSpPr>
        <p:spPr>
          <a:xfrm>
            <a:off x="3348939" y="1748933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49" name="Google Shape;1049;g3a7959378fd_0_4085"/>
          <p:cNvSpPr txBox="1"/>
          <p:nvPr>
            <p:ph hasCustomPrompt="1" idx="5" type="title"/>
          </p:nvPr>
        </p:nvSpPr>
        <p:spPr>
          <a:xfrm flipH="1">
            <a:off x="8111361" y="1748933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50" name="Google Shape;1050;g3a7959378fd_0_4085"/>
          <p:cNvSpPr txBox="1"/>
          <p:nvPr>
            <p:ph idx="6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051" name="Google Shape;1051;g3a7959378fd_0_4085"/>
          <p:cNvSpPr txBox="1"/>
          <p:nvPr>
            <p:ph idx="7" type="title"/>
          </p:nvPr>
        </p:nvSpPr>
        <p:spPr>
          <a:xfrm>
            <a:off x="2154339" y="4931044"/>
            <a:ext cx="3120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2" name="Google Shape;1052;g3a7959378fd_0_4085"/>
          <p:cNvSpPr txBox="1"/>
          <p:nvPr>
            <p:ph idx="8" type="subTitle"/>
          </p:nvPr>
        </p:nvSpPr>
        <p:spPr>
          <a:xfrm>
            <a:off x="2154139" y="5219090"/>
            <a:ext cx="31212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3" name="Google Shape;1053;g3a7959378fd_0_4085"/>
          <p:cNvSpPr txBox="1"/>
          <p:nvPr>
            <p:ph idx="9" type="title"/>
          </p:nvPr>
        </p:nvSpPr>
        <p:spPr>
          <a:xfrm flipH="1">
            <a:off x="6916661" y="4931045"/>
            <a:ext cx="31212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4" name="Google Shape;1054;g3a7959378fd_0_4085"/>
          <p:cNvSpPr txBox="1"/>
          <p:nvPr>
            <p:ph idx="13" type="subTitle"/>
          </p:nvPr>
        </p:nvSpPr>
        <p:spPr>
          <a:xfrm flipH="1">
            <a:off x="6916761" y="5219092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5" name="Google Shape;1055;g3a7959378fd_0_4085"/>
          <p:cNvSpPr txBox="1"/>
          <p:nvPr>
            <p:ph hasCustomPrompt="1" idx="14" type="title"/>
          </p:nvPr>
        </p:nvSpPr>
        <p:spPr>
          <a:xfrm>
            <a:off x="3348939" y="3996071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56" name="Google Shape;1056;g3a7959378fd_0_4085"/>
          <p:cNvSpPr txBox="1"/>
          <p:nvPr>
            <p:ph hasCustomPrompt="1" idx="15" type="title"/>
          </p:nvPr>
        </p:nvSpPr>
        <p:spPr>
          <a:xfrm flipH="1">
            <a:off x="8111361" y="3996071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57" name="Google Shape;1057;g3a7959378fd_0_4085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g3a7959378fd_0_4085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9" name="Google Shape;1059;g3a7959378fd_0_4085"/>
          <p:cNvGrpSpPr/>
          <p:nvPr/>
        </p:nvGrpSpPr>
        <p:grpSpPr>
          <a:xfrm>
            <a:off x="11231862" y="6132606"/>
            <a:ext cx="1508896" cy="1507996"/>
            <a:chOff x="4139300" y="-1667050"/>
            <a:chExt cx="1131700" cy="1131025"/>
          </a:xfrm>
        </p:grpSpPr>
        <p:sp>
          <p:nvSpPr>
            <p:cNvPr id="1060" name="Google Shape;1060;g3a7959378fd_0_408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g3a7959378fd_0_408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g3a7959378fd_0_408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g3a7959378fd_0_408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g3a7959378fd_0_408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g3a7959378fd_0_408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g3a7959378fd_0_408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g3a7959378fd_0_408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g3a7959378fd_0_408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g3a7959378fd_0_408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g3a7959378fd_0_408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g3a7959378fd_0_408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g3a7959378fd_0_408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g3a7959378fd_0_408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g3a7959378fd_0_408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g3a7959378fd_0_408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g3a7959378fd_0_408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g3a7959378fd_0_408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g3a7959378fd_0_408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g3a7959378fd_0_408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g3a7959378fd_0_408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g3a7959378fd_0_408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g3a7959378fd_0_4085"/>
          <p:cNvGrpSpPr/>
          <p:nvPr/>
        </p:nvGrpSpPr>
        <p:grpSpPr>
          <a:xfrm>
            <a:off x="5541641" y="5872868"/>
            <a:ext cx="1108719" cy="487633"/>
            <a:chOff x="2008025" y="2500150"/>
            <a:chExt cx="1165600" cy="512650"/>
          </a:xfrm>
        </p:grpSpPr>
        <p:sp>
          <p:nvSpPr>
            <p:cNvPr id="1083" name="Google Shape;1083;g3a7959378fd_0_4085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g3a7959378fd_0_4085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g3a7959378fd_0_4085"/>
          <p:cNvGrpSpPr/>
          <p:nvPr/>
        </p:nvGrpSpPr>
        <p:grpSpPr>
          <a:xfrm rot="5400000">
            <a:off x="9979654" y="5662844"/>
            <a:ext cx="635584" cy="1574894"/>
            <a:chOff x="2025650" y="4295675"/>
            <a:chExt cx="476700" cy="1181200"/>
          </a:xfrm>
        </p:grpSpPr>
        <p:sp>
          <p:nvSpPr>
            <p:cNvPr id="1086" name="Google Shape;1086;g3a7959378fd_0_408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g3a7959378fd_0_408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g3a7959378fd_0_408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g3a7959378fd_0_408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g3a7959378fd_0_408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g3a7959378fd_0_408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g3a7959378fd_0_408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g3a7959378fd_0_408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g3a7959378fd_0_408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g3a7959378fd_0_408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g3a7959378fd_0_408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g3a7959378fd_0_408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g3a7959378fd_0_408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g3a7959378fd_0_408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g3a7959378fd_0_408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g3a7959378fd_0_408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g3a7959378fd_0_408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g3a7959378fd_0_408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g3a7959378fd_0_408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g3a7959378fd_0_408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g3a7959378fd_0_408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g3a7959378fd_0_408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g3a7959378fd_0_408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g3a7959378fd_0_408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g3a7959378fd_0_408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g3a7959378fd_0_408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g3a7959378fd_0_408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g3a7959378fd_0_408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g3a7959378fd_0_408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g3a7959378fd_0_408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g3a7959378fd_0_408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g3a7959378fd_0_408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g3a7959378fd_0_4085"/>
          <p:cNvGrpSpPr/>
          <p:nvPr/>
        </p:nvGrpSpPr>
        <p:grpSpPr>
          <a:xfrm rot="-5400000">
            <a:off x="10287696" y="3185769"/>
            <a:ext cx="1927642" cy="1059647"/>
            <a:chOff x="2063875" y="-303350"/>
            <a:chExt cx="1445767" cy="794755"/>
          </a:xfrm>
        </p:grpSpPr>
        <p:sp>
          <p:nvSpPr>
            <p:cNvPr id="1119" name="Google Shape;1119;g3a7959378fd_0_4085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g3a7959378fd_0_4085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g3a7959378fd_0_4085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g3a7959378fd_0_4085"/>
          <p:cNvGrpSpPr/>
          <p:nvPr/>
        </p:nvGrpSpPr>
        <p:grpSpPr>
          <a:xfrm>
            <a:off x="152782" y="2548323"/>
            <a:ext cx="635584" cy="1574894"/>
            <a:chOff x="2025650" y="4295675"/>
            <a:chExt cx="476700" cy="1181200"/>
          </a:xfrm>
        </p:grpSpPr>
        <p:sp>
          <p:nvSpPr>
            <p:cNvPr id="1123" name="Google Shape;1123;g3a7959378fd_0_408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g3a7959378fd_0_408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g3a7959378fd_0_408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g3a7959378fd_0_408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g3a7959378fd_0_408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g3a7959378fd_0_408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g3a7959378fd_0_408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g3a7959378fd_0_408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g3a7959378fd_0_408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g3a7959378fd_0_408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g3a7959378fd_0_408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g3a7959378fd_0_408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g3a7959378fd_0_408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g3a7959378fd_0_408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g3a7959378fd_0_408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g3a7959378fd_0_408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g3a7959378fd_0_408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g3a7959378fd_0_408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g3a7959378fd_0_408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g3a7959378fd_0_408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g3a7959378fd_0_408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g3a7959378fd_0_408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g3a7959378fd_0_408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g3a7959378fd_0_408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g3a7959378fd_0_408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g3a7959378fd_0_408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g3a7959378fd_0_408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g3a7959378fd_0_408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g3a7959378fd_0_408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g3a7959378fd_0_408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g3a7959378fd_0_408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g3a7959378fd_0_408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g3a7959378fd_0_4085"/>
          <p:cNvGrpSpPr/>
          <p:nvPr/>
        </p:nvGrpSpPr>
        <p:grpSpPr>
          <a:xfrm>
            <a:off x="-558105" y="6132606"/>
            <a:ext cx="1508896" cy="1507996"/>
            <a:chOff x="4139300" y="-1667050"/>
            <a:chExt cx="1131700" cy="1131025"/>
          </a:xfrm>
        </p:grpSpPr>
        <p:sp>
          <p:nvSpPr>
            <p:cNvPr id="1156" name="Google Shape;1156;g3a7959378fd_0_408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g3a7959378fd_0_408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g3a7959378fd_0_408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g3a7959378fd_0_408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g3a7959378fd_0_408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g3a7959378fd_0_408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g3a7959378fd_0_408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g3a7959378fd_0_408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g3a7959378fd_0_408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g3a7959378fd_0_408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g3a7959378fd_0_408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g3a7959378fd_0_408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g3a7959378fd_0_408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g3a7959378fd_0_408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g3a7959378fd_0_408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g3a7959378fd_0_408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g3a7959378fd_0_408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g3a7959378fd_0_408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g3a7959378fd_0_408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g3a7959378fd_0_408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g3a7959378fd_0_408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g3a7959378fd_0_408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a7959378fd_0_4220"/>
          <p:cNvSpPr txBox="1"/>
          <p:nvPr>
            <p:ph type="title"/>
          </p:nvPr>
        </p:nvSpPr>
        <p:spPr>
          <a:xfrm>
            <a:off x="4610447" y="4799752"/>
            <a:ext cx="5667900" cy="609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180" name="Google Shape;1180;g3a7959378fd_0_4220"/>
          <p:cNvSpPr txBox="1"/>
          <p:nvPr>
            <p:ph idx="1" type="subTitle"/>
          </p:nvPr>
        </p:nvSpPr>
        <p:spPr>
          <a:xfrm>
            <a:off x="4609417" y="1448648"/>
            <a:ext cx="5670000" cy="33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81" name="Google Shape;1181;g3a7959378fd_0_4220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3a7959378fd_0_4220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3" name="Google Shape;1183;g3a7959378fd_0_4220"/>
          <p:cNvGrpSpPr/>
          <p:nvPr/>
        </p:nvGrpSpPr>
        <p:grpSpPr>
          <a:xfrm>
            <a:off x="315287" y="2285741"/>
            <a:ext cx="635584" cy="1574894"/>
            <a:chOff x="2025650" y="4295675"/>
            <a:chExt cx="476700" cy="1181200"/>
          </a:xfrm>
        </p:grpSpPr>
        <p:sp>
          <p:nvSpPr>
            <p:cNvPr id="1184" name="Google Shape;1184;g3a7959378fd_0_422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g3a7959378fd_0_422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g3a7959378fd_0_422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g3a7959378fd_0_422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g3a7959378fd_0_422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g3a7959378fd_0_422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g3a7959378fd_0_422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g3a7959378fd_0_422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g3a7959378fd_0_422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g3a7959378fd_0_422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g3a7959378fd_0_422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g3a7959378fd_0_422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g3a7959378fd_0_422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g3a7959378fd_0_422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g3a7959378fd_0_422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g3a7959378fd_0_422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g3a7959378fd_0_422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g3a7959378fd_0_422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g3a7959378fd_0_422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g3a7959378fd_0_422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g3a7959378fd_0_422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g3a7959378fd_0_422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g3a7959378fd_0_422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g3a7959378fd_0_422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g3a7959378fd_0_422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g3a7959378fd_0_422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g3a7959378fd_0_422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g3a7959378fd_0_422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g3a7959378fd_0_422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g3a7959378fd_0_422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g3a7959378fd_0_422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g3a7959378fd_0_422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g3a7959378fd_0_4220"/>
          <p:cNvGrpSpPr/>
          <p:nvPr/>
        </p:nvGrpSpPr>
        <p:grpSpPr>
          <a:xfrm>
            <a:off x="11240966" y="2044123"/>
            <a:ext cx="635584" cy="1574894"/>
            <a:chOff x="2025650" y="4295675"/>
            <a:chExt cx="476700" cy="1181200"/>
          </a:xfrm>
        </p:grpSpPr>
        <p:sp>
          <p:nvSpPr>
            <p:cNvPr id="1217" name="Google Shape;1217;g3a7959378fd_0_422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g3a7959378fd_0_422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g3a7959378fd_0_422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g3a7959378fd_0_422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g3a7959378fd_0_422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g3a7959378fd_0_422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g3a7959378fd_0_422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g3a7959378fd_0_422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g3a7959378fd_0_422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g3a7959378fd_0_422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g3a7959378fd_0_422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g3a7959378fd_0_422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g3a7959378fd_0_422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g3a7959378fd_0_422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g3a7959378fd_0_422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g3a7959378fd_0_422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g3a7959378fd_0_422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g3a7959378fd_0_422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g3a7959378fd_0_422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g3a7959378fd_0_422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g3a7959378fd_0_422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g3a7959378fd_0_422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g3a7959378fd_0_422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g3a7959378fd_0_422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g3a7959378fd_0_422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g3a7959378fd_0_422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g3a7959378fd_0_422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g3a7959378fd_0_422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g3a7959378fd_0_422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g3a7959378fd_0_422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g3a7959378fd_0_422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g3a7959378fd_0_422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g3a7959378fd_0_4220"/>
          <p:cNvGrpSpPr/>
          <p:nvPr/>
        </p:nvGrpSpPr>
        <p:grpSpPr>
          <a:xfrm rot="-5400000">
            <a:off x="10686678" y="5334393"/>
            <a:ext cx="1108719" cy="487633"/>
            <a:chOff x="2008025" y="2500150"/>
            <a:chExt cx="1165600" cy="512650"/>
          </a:xfrm>
        </p:grpSpPr>
        <p:sp>
          <p:nvSpPr>
            <p:cNvPr id="1250" name="Google Shape;1250;g3a7959378fd_0_422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g3a7959378fd_0_422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g3a7959378fd_0_4220"/>
          <p:cNvGrpSpPr/>
          <p:nvPr/>
        </p:nvGrpSpPr>
        <p:grpSpPr>
          <a:xfrm rot="-5400000">
            <a:off x="396595" y="1029893"/>
            <a:ext cx="1108719" cy="487633"/>
            <a:chOff x="2008025" y="2500150"/>
            <a:chExt cx="1165600" cy="512650"/>
          </a:xfrm>
        </p:grpSpPr>
        <p:sp>
          <p:nvSpPr>
            <p:cNvPr id="1253" name="Google Shape;1253;g3a7959378fd_0_422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g3a7959378fd_0_422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5" name="Google Shape;1255;g3a7959378fd_0_4220"/>
          <p:cNvGrpSpPr/>
          <p:nvPr/>
        </p:nvGrpSpPr>
        <p:grpSpPr>
          <a:xfrm>
            <a:off x="5341395" y="6132622"/>
            <a:ext cx="1508896" cy="1507996"/>
            <a:chOff x="4139300" y="-1667050"/>
            <a:chExt cx="1131700" cy="1131025"/>
          </a:xfrm>
        </p:grpSpPr>
        <p:sp>
          <p:nvSpPr>
            <p:cNvPr id="1256" name="Google Shape;1256;g3a7959378fd_0_422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g3a7959378fd_0_422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g3a7959378fd_0_422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g3a7959378fd_0_422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g3a7959378fd_0_422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g3a7959378fd_0_422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g3a7959378fd_0_422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g3a7959378fd_0_422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g3a7959378fd_0_422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g3a7959378fd_0_422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g3a7959378fd_0_422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g3a7959378fd_0_422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g3a7959378fd_0_422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g3a7959378fd_0_422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g3a7959378fd_0_422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g3a7959378fd_0_422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g3a7959378fd_0_422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g3a7959378fd_0_422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g3a7959378fd_0_422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g3a7959378fd_0_422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g3a7959378fd_0_422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g3a7959378fd_0_422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g3a7959378fd_0_4220"/>
          <p:cNvGrpSpPr/>
          <p:nvPr/>
        </p:nvGrpSpPr>
        <p:grpSpPr>
          <a:xfrm>
            <a:off x="5341395" y="-788644"/>
            <a:ext cx="1508896" cy="1507996"/>
            <a:chOff x="4139300" y="-1667050"/>
            <a:chExt cx="1131700" cy="1131025"/>
          </a:xfrm>
        </p:grpSpPr>
        <p:sp>
          <p:nvSpPr>
            <p:cNvPr id="1279" name="Google Shape;1279;g3a7959378fd_0_422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g3a7959378fd_0_422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g3a7959378fd_0_422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g3a7959378fd_0_422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g3a7959378fd_0_422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g3a7959378fd_0_422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g3a7959378fd_0_422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g3a7959378fd_0_422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g3a7959378fd_0_422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g3a7959378fd_0_422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g3a7959378fd_0_422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g3a7959378fd_0_422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g3a7959378fd_0_422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g3a7959378fd_0_422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g3a7959378fd_0_422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g3a7959378fd_0_422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g3a7959378fd_0_422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g3a7959378fd_0_422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g3a7959378fd_0_422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g3a7959378fd_0_422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g3a7959378fd_0_422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g3a7959378fd_0_422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a7959378fd_0_4343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303" name="Google Shape;1303;g3a7959378fd_0_4343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3a7959378fd_0_4343"/>
          <p:cNvSpPr/>
          <p:nvPr/>
        </p:nvSpPr>
        <p:spPr>
          <a:xfrm rot="10800000">
            <a:off x="9304863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5" name="Google Shape;1305;g3a7959378fd_0_4343"/>
          <p:cNvGrpSpPr/>
          <p:nvPr/>
        </p:nvGrpSpPr>
        <p:grpSpPr>
          <a:xfrm>
            <a:off x="11258762" y="5350022"/>
            <a:ext cx="1508896" cy="1507996"/>
            <a:chOff x="4139300" y="-1667050"/>
            <a:chExt cx="1131700" cy="1131025"/>
          </a:xfrm>
        </p:grpSpPr>
        <p:sp>
          <p:nvSpPr>
            <p:cNvPr id="1306" name="Google Shape;1306;g3a7959378fd_0_434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g3a7959378fd_0_434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g3a7959378fd_0_434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g3a7959378fd_0_434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g3a7959378fd_0_434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g3a7959378fd_0_434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g3a7959378fd_0_434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g3a7959378fd_0_434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g3a7959378fd_0_434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g3a7959378fd_0_434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g3a7959378fd_0_434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g3a7959378fd_0_434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g3a7959378fd_0_434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g3a7959378fd_0_434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g3a7959378fd_0_434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g3a7959378fd_0_434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g3a7959378fd_0_434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g3a7959378fd_0_434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g3a7959378fd_0_434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g3a7959378fd_0_434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g3a7959378fd_0_434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g3a7959378fd_0_434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" name="Google Shape;1328;g3a7959378fd_0_4343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1329" name="Google Shape;1329;g3a7959378fd_0_434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g3a7959378fd_0_434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g3a7959378fd_0_434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g3a7959378fd_0_4343"/>
          <p:cNvGrpSpPr/>
          <p:nvPr/>
        </p:nvGrpSpPr>
        <p:grpSpPr>
          <a:xfrm>
            <a:off x="315299" y="719190"/>
            <a:ext cx="635584" cy="1574894"/>
            <a:chOff x="2025650" y="4295675"/>
            <a:chExt cx="476700" cy="1181200"/>
          </a:xfrm>
        </p:grpSpPr>
        <p:sp>
          <p:nvSpPr>
            <p:cNvPr id="1333" name="Google Shape;1333;g3a7959378fd_0_434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g3a7959378fd_0_434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g3a7959378fd_0_434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g3a7959378fd_0_434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g3a7959378fd_0_434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g3a7959378fd_0_434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g3a7959378fd_0_434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g3a7959378fd_0_434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g3a7959378fd_0_434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g3a7959378fd_0_434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g3a7959378fd_0_434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g3a7959378fd_0_434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g3a7959378fd_0_434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g3a7959378fd_0_434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g3a7959378fd_0_434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g3a7959378fd_0_434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g3a7959378fd_0_434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g3a7959378fd_0_434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g3a7959378fd_0_434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g3a7959378fd_0_434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g3a7959378fd_0_434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g3a7959378fd_0_434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g3a7959378fd_0_434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g3a7959378fd_0_434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g3a7959378fd_0_434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g3a7959378fd_0_434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g3a7959378fd_0_434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g3a7959378fd_0_434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g3a7959378fd_0_434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g3a7959378fd_0_434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g3a7959378fd_0_434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g3a7959378fd_0_434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a7959378fd_0_4407"/>
          <p:cNvSpPr txBox="1"/>
          <p:nvPr>
            <p:ph type="title"/>
          </p:nvPr>
        </p:nvSpPr>
        <p:spPr>
          <a:xfrm>
            <a:off x="1466023" y="2449134"/>
            <a:ext cx="38865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367" name="Google Shape;1367;g3a7959378fd_0_4407"/>
          <p:cNvSpPr txBox="1"/>
          <p:nvPr>
            <p:ph idx="1" type="subTitle"/>
          </p:nvPr>
        </p:nvSpPr>
        <p:spPr>
          <a:xfrm>
            <a:off x="1466676" y="3067666"/>
            <a:ext cx="3885300" cy="134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68" name="Google Shape;1368;g3a7959378fd_0_4407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g3a7959378fd_0_4407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g3a7959378fd_0_4407"/>
          <p:cNvGrpSpPr/>
          <p:nvPr/>
        </p:nvGrpSpPr>
        <p:grpSpPr>
          <a:xfrm>
            <a:off x="-543871" y="5378606"/>
            <a:ext cx="1508896" cy="1507996"/>
            <a:chOff x="4139300" y="-1667050"/>
            <a:chExt cx="1131700" cy="1131025"/>
          </a:xfrm>
        </p:grpSpPr>
        <p:sp>
          <p:nvSpPr>
            <p:cNvPr id="1371" name="Google Shape;1371;g3a7959378fd_0_440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g3a7959378fd_0_440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g3a7959378fd_0_440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g3a7959378fd_0_440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g3a7959378fd_0_440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g3a7959378fd_0_440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g3a7959378fd_0_440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g3a7959378fd_0_440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g3a7959378fd_0_440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g3a7959378fd_0_440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g3a7959378fd_0_440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g3a7959378fd_0_440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g3a7959378fd_0_440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g3a7959378fd_0_440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g3a7959378fd_0_440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g3a7959378fd_0_440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g3a7959378fd_0_440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g3a7959378fd_0_440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g3a7959378fd_0_440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g3a7959378fd_0_440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g3a7959378fd_0_440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g3a7959378fd_0_440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g3a7959378fd_0_4407"/>
          <p:cNvGrpSpPr/>
          <p:nvPr/>
        </p:nvGrpSpPr>
        <p:grpSpPr>
          <a:xfrm>
            <a:off x="11240895" y="56"/>
            <a:ext cx="1508896" cy="1507996"/>
            <a:chOff x="4139300" y="-1667050"/>
            <a:chExt cx="1131700" cy="1131025"/>
          </a:xfrm>
        </p:grpSpPr>
        <p:sp>
          <p:nvSpPr>
            <p:cNvPr id="1394" name="Google Shape;1394;g3a7959378fd_0_440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g3a7959378fd_0_440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g3a7959378fd_0_440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g3a7959378fd_0_440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g3a7959378fd_0_440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g3a7959378fd_0_440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g3a7959378fd_0_440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g3a7959378fd_0_440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g3a7959378fd_0_440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g3a7959378fd_0_440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g3a7959378fd_0_440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g3a7959378fd_0_440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g3a7959378fd_0_440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g3a7959378fd_0_440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g3a7959378fd_0_440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g3a7959378fd_0_440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g3a7959378fd_0_440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g3a7959378fd_0_440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g3a7959378fd_0_440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g3a7959378fd_0_440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g3a7959378fd_0_440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g3a7959378fd_0_440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g3a7959378fd_0_4407"/>
          <p:cNvGrpSpPr/>
          <p:nvPr/>
        </p:nvGrpSpPr>
        <p:grpSpPr>
          <a:xfrm>
            <a:off x="1176528" y="6268759"/>
            <a:ext cx="1108719" cy="487633"/>
            <a:chOff x="2008025" y="2500150"/>
            <a:chExt cx="1165600" cy="512650"/>
          </a:xfrm>
        </p:grpSpPr>
        <p:sp>
          <p:nvSpPr>
            <p:cNvPr id="1417" name="Google Shape;1417;g3a7959378fd_0_440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g3a7959378fd_0_440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g3a7959378fd_0_4407"/>
          <p:cNvGrpSpPr/>
          <p:nvPr/>
        </p:nvGrpSpPr>
        <p:grpSpPr>
          <a:xfrm rot="5400000">
            <a:off x="9996871" y="-469722"/>
            <a:ext cx="635584" cy="1574894"/>
            <a:chOff x="2025650" y="4295675"/>
            <a:chExt cx="476700" cy="1181200"/>
          </a:xfrm>
        </p:grpSpPr>
        <p:sp>
          <p:nvSpPr>
            <p:cNvPr id="1420" name="Google Shape;1420;g3a7959378fd_0_440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g3a7959378fd_0_440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g3a7959378fd_0_440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g3a7959378fd_0_440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g3a7959378fd_0_440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g3a7959378fd_0_440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g3a7959378fd_0_440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g3a7959378fd_0_440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g3a7959378fd_0_440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g3a7959378fd_0_440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g3a7959378fd_0_440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g3a7959378fd_0_440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g3a7959378fd_0_440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g3a7959378fd_0_440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g3a7959378fd_0_440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g3a7959378fd_0_440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g3a7959378fd_0_440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g3a7959378fd_0_440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g3a7959378fd_0_440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g3a7959378fd_0_440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g3a7959378fd_0_440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g3a7959378fd_0_440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g3a7959378fd_0_440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g3a7959378fd_0_440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g3a7959378fd_0_440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g3a7959378fd_0_440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g3a7959378fd_0_440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g3a7959378fd_0_440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g3a7959378fd_0_440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g3a7959378fd_0_440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g3a7959378fd_0_440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g3a7959378fd_0_440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g3a7959378fd_0_4407"/>
          <p:cNvGrpSpPr/>
          <p:nvPr/>
        </p:nvGrpSpPr>
        <p:grpSpPr>
          <a:xfrm rot="10800000">
            <a:off x="138783" y="2295691"/>
            <a:ext cx="635584" cy="1574894"/>
            <a:chOff x="2025650" y="4295675"/>
            <a:chExt cx="476700" cy="1181200"/>
          </a:xfrm>
        </p:grpSpPr>
        <p:sp>
          <p:nvSpPr>
            <p:cNvPr id="1453" name="Google Shape;1453;g3a7959378fd_0_440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g3a7959378fd_0_440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g3a7959378fd_0_440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g3a7959378fd_0_440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g3a7959378fd_0_440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g3a7959378fd_0_440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g3a7959378fd_0_440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g3a7959378fd_0_440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g3a7959378fd_0_440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g3a7959378fd_0_440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g3a7959378fd_0_440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g3a7959378fd_0_440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g3a7959378fd_0_440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g3a7959378fd_0_440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g3a7959378fd_0_440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g3a7959378fd_0_440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g3a7959378fd_0_440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g3a7959378fd_0_440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g3a7959378fd_0_440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g3a7959378fd_0_440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g3a7959378fd_0_440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g3a7959378fd_0_440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g3a7959378fd_0_440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g3a7959378fd_0_440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g3a7959378fd_0_440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g3a7959378fd_0_440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g3a7959378fd_0_440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g3a7959378fd_0_440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g3a7959378fd_0_440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g3a7959378fd_0_440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g3a7959378fd_0_440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g3a7959378fd_0_440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3a7959378fd_0_4527"/>
          <p:cNvSpPr txBox="1"/>
          <p:nvPr>
            <p:ph type="title"/>
          </p:nvPr>
        </p:nvSpPr>
        <p:spPr>
          <a:xfrm>
            <a:off x="1896467" y="1901233"/>
            <a:ext cx="4145700" cy="19275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487" name="Google Shape;1487;g3a7959378fd_0_4527"/>
          <p:cNvSpPr txBox="1"/>
          <p:nvPr>
            <p:ph idx="1" type="subTitle"/>
          </p:nvPr>
        </p:nvSpPr>
        <p:spPr>
          <a:xfrm>
            <a:off x="1897317" y="3737567"/>
            <a:ext cx="41439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88" name="Google Shape;1488;g3a7959378fd_0_4527"/>
          <p:cNvSpPr/>
          <p:nvPr>
            <p:ph idx="2" type="pic"/>
          </p:nvPr>
        </p:nvSpPr>
        <p:spPr>
          <a:xfrm>
            <a:off x="6569933" y="1756600"/>
            <a:ext cx="3725700" cy="37251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9" name="Google Shape;1489;g3a7959378fd_0_4527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g3a7959378fd_0_4527"/>
          <p:cNvSpPr/>
          <p:nvPr/>
        </p:nvSpPr>
        <p:spPr>
          <a:xfrm rot="10800000">
            <a:off x="9304863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1" name="Google Shape;1491;g3a7959378fd_0_4527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1492" name="Google Shape;1492;g3a7959378fd_0_452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g3a7959378fd_0_452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g3a7959378fd_0_452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g3a7959378fd_0_4527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1496" name="Google Shape;1496;g3a7959378fd_0_452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g3a7959378fd_0_452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g3a7959378fd_0_452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9" name="Google Shape;1499;g3a7959378fd_0_4527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1500" name="Google Shape;1500;g3a7959378fd_0_452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g3a7959378fd_0_452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g3a7959378fd_0_452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g3a7959378fd_0_452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g3a7959378fd_0_452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g3a7959378fd_0_452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g3a7959378fd_0_452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g3a7959378fd_0_452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g3a7959378fd_0_452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g3a7959378fd_0_452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g3a7959378fd_0_452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g3a7959378fd_0_452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g3a7959378fd_0_452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g3a7959378fd_0_452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g3a7959378fd_0_452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g3a7959378fd_0_452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g3a7959378fd_0_452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g3a7959378fd_0_452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g3a7959378fd_0_452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g3a7959378fd_0_452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g3a7959378fd_0_452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g3a7959378fd_0_452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2" name="Google Shape;1522;g3a7959378fd_0_4527"/>
          <p:cNvGrpSpPr/>
          <p:nvPr/>
        </p:nvGrpSpPr>
        <p:grpSpPr>
          <a:xfrm>
            <a:off x="7282495" y="-788644"/>
            <a:ext cx="1508896" cy="1507996"/>
            <a:chOff x="4139300" y="-1667050"/>
            <a:chExt cx="1131700" cy="1131025"/>
          </a:xfrm>
        </p:grpSpPr>
        <p:sp>
          <p:nvSpPr>
            <p:cNvPr id="1523" name="Google Shape;1523;g3a7959378fd_0_452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g3a7959378fd_0_452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g3a7959378fd_0_452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g3a7959378fd_0_452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g3a7959378fd_0_452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g3a7959378fd_0_452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g3a7959378fd_0_452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g3a7959378fd_0_452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g3a7959378fd_0_452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g3a7959378fd_0_452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g3a7959378fd_0_452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g3a7959378fd_0_452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g3a7959378fd_0_452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g3a7959378fd_0_452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g3a7959378fd_0_452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g3a7959378fd_0_452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g3a7959378fd_0_452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g3a7959378fd_0_452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g3a7959378fd_0_452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g3a7959378fd_0_452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g3a7959378fd_0_452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g3a7959378fd_0_452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g3a7959378fd_0_4527"/>
          <p:cNvGrpSpPr/>
          <p:nvPr/>
        </p:nvGrpSpPr>
        <p:grpSpPr>
          <a:xfrm rot="5400000">
            <a:off x="3998171" y="-385989"/>
            <a:ext cx="635584" cy="1574894"/>
            <a:chOff x="2025650" y="4295675"/>
            <a:chExt cx="476700" cy="1181200"/>
          </a:xfrm>
        </p:grpSpPr>
        <p:sp>
          <p:nvSpPr>
            <p:cNvPr id="1546" name="Google Shape;1546;g3a7959378fd_0_452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g3a7959378fd_0_452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g3a7959378fd_0_452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g3a7959378fd_0_452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g3a7959378fd_0_452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g3a7959378fd_0_452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g3a7959378fd_0_452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g3a7959378fd_0_452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g3a7959378fd_0_452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g3a7959378fd_0_452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g3a7959378fd_0_452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g3a7959378fd_0_452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g3a7959378fd_0_452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g3a7959378fd_0_452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g3a7959378fd_0_452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g3a7959378fd_0_452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g3a7959378fd_0_452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g3a7959378fd_0_452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g3a7959378fd_0_452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g3a7959378fd_0_452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g3a7959378fd_0_452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g3a7959378fd_0_452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g3a7959378fd_0_452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g3a7959378fd_0_452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g3a7959378fd_0_452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g3a7959378fd_0_452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g3a7959378fd_0_452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g3a7959378fd_0_452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g3a7959378fd_0_452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g3a7959378fd_0_452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g3a7959378fd_0_452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g3a7959378fd_0_452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_1"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a7959378fd_0_4620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580" name="Google Shape;1580;g3a7959378fd_0_4620"/>
          <p:cNvSpPr txBox="1"/>
          <p:nvPr>
            <p:ph idx="1" type="subTitle"/>
          </p:nvPr>
        </p:nvSpPr>
        <p:spPr>
          <a:xfrm>
            <a:off x="960200" y="1366000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81" name="Google Shape;1581;g3a7959378fd_0_4620"/>
          <p:cNvSpPr txBox="1"/>
          <p:nvPr>
            <p:ph idx="2" type="body"/>
          </p:nvPr>
        </p:nvSpPr>
        <p:spPr>
          <a:xfrm>
            <a:off x="959933" y="1871133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>
                <a:solidFill>
                  <a:schemeClr val="hlink"/>
                </a:solidFill>
              </a:defRPr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582" name="Google Shape;1582;g3a7959378fd_0_4620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g3a7959378fd_0_4620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4" name="Google Shape;1584;g3a7959378fd_0_4620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1585" name="Google Shape;1585;g3a7959378fd_0_462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g3a7959378fd_0_462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g3a7959378fd_0_462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g3a7959378fd_0_462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g3a7959378fd_0_462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g3a7959378fd_0_462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g3a7959378fd_0_462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g3a7959378fd_0_462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g3a7959378fd_0_462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g3a7959378fd_0_462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g3a7959378fd_0_462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g3a7959378fd_0_462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g3a7959378fd_0_462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g3a7959378fd_0_462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g3a7959378fd_0_462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g3a7959378fd_0_462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g3a7959378fd_0_462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g3a7959378fd_0_462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g3a7959378fd_0_462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g3a7959378fd_0_462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g3a7959378fd_0_462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g3a7959378fd_0_462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7" name="Google Shape;1607;g3a7959378fd_0_4620"/>
          <p:cNvGrpSpPr/>
          <p:nvPr/>
        </p:nvGrpSpPr>
        <p:grpSpPr>
          <a:xfrm>
            <a:off x="-562238" y="5378606"/>
            <a:ext cx="1508896" cy="1507996"/>
            <a:chOff x="4139300" y="-1667050"/>
            <a:chExt cx="1131700" cy="1131025"/>
          </a:xfrm>
        </p:grpSpPr>
        <p:sp>
          <p:nvSpPr>
            <p:cNvPr id="1608" name="Google Shape;1608;g3a7959378fd_0_462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g3a7959378fd_0_462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g3a7959378fd_0_462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g3a7959378fd_0_462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g3a7959378fd_0_462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g3a7959378fd_0_462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g3a7959378fd_0_462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g3a7959378fd_0_462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g3a7959378fd_0_462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g3a7959378fd_0_462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g3a7959378fd_0_462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g3a7959378fd_0_462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g3a7959378fd_0_462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g3a7959378fd_0_462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g3a7959378fd_0_462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g3a7959378fd_0_462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g3a7959378fd_0_462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g3a7959378fd_0_462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g3a7959378fd_0_462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g3a7959378fd_0_462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g3a7959378fd_0_462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g3a7959378fd_0_462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g3a7959378fd_0_4620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1631" name="Google Shape;1631;g3a7959378fd_0_462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g3a7959378fd_0_462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g3a7959378fd_0_462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g3a7959378fd_0_462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g3a7959378fd_0_462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g3a7959378fd_0_462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g3a7959378fd_0_462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g3a7959378fd_0_462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g3a7959378fd_0_462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g3a7959378fd_0_462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g3a7959378fd_0_462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g3a7959378fd_0_462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g3a7959378fd_0_462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g3a7959378fd_0_462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g3a7959378fd_0_462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g3a7959378fd_0_462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g3a7959378fd_0_462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g3a7959378fd_0_462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g3a7959378fd_0_462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g3a7959378fd_0_462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g3a7959378fd_0_462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g3a7959378fd_0_462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g3a7959378fd_0_462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g3a7959378fd_0_462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g3a7959378fd_0_462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g3a7959378fd_0_462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g3a7959378fd_0_462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g3a7959378fd_0_462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g3a7959378fd_0_462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g3a7959378fd_0_462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g3a7959378fd_0_462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g3a7959378fd_0_462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3" name="Google Shape;1663;g3a7959378fd_0_4620"/>
          <p:cNvGrpSpPr/>
          <p:nvPr/>
        </p:nvGrpSpPr>
        <p:grpSpPr>
          <a:xfrm rot="5400000">
            <a:off x="-55605" y="4388493"/>
            <a:ext cx="1108719" cy="487633"/>
            <a:chOff x="2008025" y="2500150"/>
            <a:chExt cx="1165600" cy="512650"/>
          </a:xfrm>
        </p:grpSpPr>
        <p:sp>
          <p:nvSpPr>
            <p:cNvPr id="1664" name="Google Shape;1664;g3a7959378fd_0_462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g3a7959378fd_0_462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6" name="Google Shape;1666;g3a7959378fd_0_4620"/>
          <p:cNvGrpSpPr/>
          <p:nvPr/>
        </p:nvGrpSpPr>
        <p:grpSpPr>
          <a:xfrm rot="5400000">
            <a:off x="11163628" y="1142293"/>
            <a:ext cx="1108719" cy="487633"/>
            <a:chOff x="2008025" y="2500150"/>
            <a:chExt cx="1165600" cy="512650"/>
          </a:xfrm>
        </p:grpSpPr>
        <p:sp>
          <p:nvSpPr>
            <p:cNvPr id="1667" name="Google Shape;1667;g3a7959378fd_0_462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g3a7959378fd_0_462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_2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3a7959378fd_0_4711"/>
          <p:cNvSpPr txBox="1"/>
          <p:nvPr>
            <p:ph idx="1" type="subTitle"/>
          </p:nvPr>
        </p:nvSpPr>
        <p:spPr>
          <a:xfrm>
            <a:off x="6177461" y="1796583"/>
            <a:ext cx="4190700" cy="36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71" name="Google Shape;1671;g3a7959378fd_0_4711"/>
          <p:cNvSpPr txBox="1"/>
          <p:nvPr>
            <p:ph idx="2" type="subTitle"/>
          </p:nvPr>
        </p:nvSpPr>
        <p:spPr>
          <a:xfrm>
            <a:off x="1823739" y="1796583"/>
            <a:ext cx="4191600" cy="36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72" name="Google Shape;1672;g3a7959378fd_0_4711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673" name="Google Shape;1673;g3a7959378fd_0_4711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g3a7959378fd_0_4711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5" name="Google Shape;1675;g3a7959378fd_0_4711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1676" name="Google Shape;1676;g3a7959378fd_0_4711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g3a7959378fd_0_4711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g3a7959378fd_0_4711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9" name="Google Shape;1679;g3a7959378fd_0_4711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1680" name="Google Shape;1680;g3a7959378fd_0_4711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g3a7959378fd_0_4711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g3a7959378fd_0_4711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3" name="Google Shape;1683;g3a7959378fd_0_4711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1684" name="Google Shape;1684;g3a7959378fd_0_471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g3a7959378fd_0_471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g3a7959378fd_0_471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g3a7959378fd_0_471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g3a7959378fd_0_471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g3a7959378fd_0_471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g3a7959378fd_0_471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g3a7959378fd_0_471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g3a7959378fd_0_471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g3a7959378fd_0_471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g3a7959378fd_0_471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g3a7959378fd_0_471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g3a7959378fd_0_471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g3a7959378fd_0_471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g3a7959378fd_0_471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g3a7959378fd_0_471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g3a7959378fd_0_471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g3a7959378fd_0_471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g3a7959378fd_0_471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g3a7959378fd_0_471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g3a7959378fd_0_471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g3a7959378fd_0_471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g3a7959378fd_0_471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g3a7959378fd_0_471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g3a7959378fd_0_471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g3a7959378fd_0_471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g3a7959378fd_0_471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g3a7959378fd_0_471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g3a7959378fd_0_471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g3a7959378fd_0_471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g3a7959378fd_0_471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g3a7959378fd_0_471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g3a7959378fd_0_4711"/>
          <p:cNvGrpSpPr/>
          <p:nvPr/>
        </p:nvGrpSpPr>
        <p:grpSpPr>
          <a:xfrm rot="-5400000">
            <a:off x="11120428" y="1029893"/>
            <a:ext cx="1108719" cy="487633"/>
            <a:chOff x="2008025" y="2500150"/>
            <a:chExt cx="1165600" cy="512650"/>
          </a:xfrm>
        </p:grpSpPr>
        <p:sp>
          <p:nvSpPr>
            <p:cNvPr id="1717" name="Google Shape;1717;g3a7959378fd_0_4711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g3a7959378fd_0_4711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9" name="Google Shape;1719;g3a7959378fd_0_4711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1720" name="Google Shape;1720;g3a7959378fd_0_471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g3a7959378fd_0_471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g3a7959378fd_0_471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g3a7959378fd_0_471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g3a7959378fd_0_471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g3a7959378fd_0_471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g3a7959378fd_0_471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g3a7959378fd_0_471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g3a7959378fd_0_471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g3a7959378fd_0_471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g3a7959378fd_0_471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g3a7959378fd_0_471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g3a7959378fd_0_471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g3a7959378fd_0_471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g3a7959378fd_0_471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g3a7959378fd_0_471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g3a7959378fd_0_471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g3a7959378fd_0_471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g3a7959378fd_0_471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g3a7959378fd_0_471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g3a7959378fd_0_471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g3a7959378fd_0_471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2" name="Google Shape;1742;g3a7959378fd_0_4711"/>
          <p:cNvGrpSpPr/>
          <p:nvPr/>
        </p:nvGrpSpPr>
        <p:grpSpPr>
          <a:xfrm>
            <a:off x="11240895" y="4624589"/>
            <a:ext cx="1508896" cy="1507996"/>
            <a:chOff x="4139300" y="-1667050"/>
            <a:chExt cx="1131700" cy="1131025"/>
          </a:xfrm>
        </p:grpSpPr>
        <p:sp>
          <p:nvSpPr>
            <p:cNvPr id="1743" name="Google Shape;1743;g3a7959378fd_0_471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g3a7959378fd_0_471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g3a7959378fd_0_471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g3a7959378fd_0_471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g3a7959378fd_0_471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g3a7959378fd_0_471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g3a7959378fd_0_471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g3a7959378fd_0_471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g3a7959378fd_0_471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g3a7959378fd_0_471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g3a7959378fd_0_471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g3a7959378fd_0_471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g3a7959378fd_0_471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g3a7959378fd_0_471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g3a7959378fd_0_471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g3a7959378fd_0_471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g3a7959378fd_0_471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g3a7959378fd_0_471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g3a7959378fd_0_471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g3a7959378fd_0_471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g3a7959378fd_0_471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g3a7959378fd_0_471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a489605c06_3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g3a489605c06_3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g3a489605c06_3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3a7959378fd_0_4807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767" name="Google Shape;1767;g3a7959378fd_0_4807"/>
          <p:cNvSpPr txBox="1"/>
          <p:nvPr>
            <p:ph idx="1" type="subTitle"/>
          </p:nvPr>
        </p:nvSpPr>
        <p:spPr>
          <a:xfrm>
            <a:off x="962505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768" name="Google Shape;1768;g3a7959378fd_0_4807"/>
          <p:cNvSpPr txBox="1"/>
          <p:nvPr>
            <p:ph idx="2" type="subTitle"/>
          </p:nvPr>
        </p:nvSpPr>
        <p:spPr>
          <a:xfrm>
            <a:off x="4428200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769" name="Google Shape;1769;g3a7959378fd_0_4807"/>
          <p:cNvSpPr txBox="1"/>
          <p:nvPr>
            <p:ph idx="3" type="subTitle"/>
          </p:nvPr>
        </p:nvSpPr>
        <p:spPr>
          <a:xfrm>
            <a:off x="7893895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770" name="Google Shape;1770;g3a7959378fd_0_4807"/>
          <p:cNvSpPr txBox="1"/>
          <p:nvPr>
            <p:ph idx="4" type="title"/>
          </p:nvPr>
        </p:nvSpPr>
        <p:spPr>
          <a:xfrm>
            <a:off x="959905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771" name="Google Shape;1771;g3a7959378fd_0_4807"/>
          <p:cNvSpPr txBox="1"/>
          <p:nvPr>
            <p:ph idx="5" type="title"/>
          </p:nvPr>
        </p:nvSpPr>
        <p:spPr>
          <a:xfrm>
            <a:off x="4425600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772" name="Google Shape;1772;g3a7959378fd_0_4807"/>
          <p:cNvSpPr txBox="1"/>
          <p:nvPr>
            <p:ph idx="6" type="title"/>
          </p:nvPr>
        </p:nvSpPr>
        <p:spPr>
          <a:xfrm>
            <a:off x="7891295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773" name="Google Shape;1773;g3a7959378fd_0_4807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g3a7959378fd_0_4807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5" name="Google Shape;1775;g3a7959378fd_0_4807"/>
          <p:cNvGrpSpPr/>
          <p:nvPr/>
        </p:nvGrpSpPr>
        <p:grpSpPr>
          <a:xfrm rot="-5400000">
            <a:off x="11237288" y="830994"/>
            <a:ext cx="1927642" cy="1059647"/>
            <a:chOff x="2063875" y="-303350"/>
            <a:chExt cx="1445767" cy="794755"/>
          </a:xfrm>
        </p:grpSpPr>
        <p:sp>
          <p:nvSpPr>
            <p:cNvPr id="1776" name="Google Shape;1776;g3a7959378fd_0_480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g3a7959378fd_0_480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g3a7959378fd_0_480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9" name="Google Shape;1779;g3a7959378fd_0_4807"/>
          <p:cNvGrpSpPr/>
          <p:nvPr/>
        </p:nvGrpSpPr>
        <p:grpSpPr>
          <a:xfrm>
            <a:off x="-546571" y="5175406"/>
            <a:ext cx="1508896" cy="1507996"/>
            <a:chOff x="4139300" y="-1667050"/>
            <a:chExt cx="1131700" cy="1131025"/>
          </a:xfrm>
        </p:grpSpPr>
        <p:sp>
          <p:nvSpPr>
            <p:cNvPr id="1780" name="Google Shape;1780;g3a7959378fd_0_480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g3a7959378fd_0_480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g3a7959378fd_0_480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g3a7959378fd_0_480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g3a7959378fd_0_480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g3a7959378fd_0_480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g3a7959378fd_0_480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g3a7959378fd_0_480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g3a7959378fd_0_480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g3a7959378fd_0_480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g3a7959378fd_0_480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g3a7959378fd_0_480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g3a7959378fd_0_480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g3a7959378fd_0_480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g3a7959378fd_0_480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g3a7959378fd_0_480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g3a7959378fd_0_480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g3a7959378fd_0_480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g3a7959378fd_0_480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g3a7959378fd_0_480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g3a7959378fd_0_480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g3a7959378fd_0_480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2" name="Google Shape;1802;g3a7959378fd_0_4807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1803" name="Google Shape;1803;g3a7959378fd_0_480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g3a7959378fd_0_480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g3a7959378fd_0_480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g3a7959378fd_0_480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g3a7959378fd_0_480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g3a7959378fd_0_480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g3a7959378fd_0_480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g3a7959378fd_0_480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g3a7959378fd_0_480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g3a7959378fd_0_480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g3a7959378fd_0_480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g3a7959378fd_0_480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g3a7959378fd_0_480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g3a7959378fd_0_480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g3a7959378fd_0_480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g3a7959378fd_0_480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g3a7959378fd_0_480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g3a7959378fd_0_480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g3a7959378fd_0_480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g3a7959378fd_0_480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g3a7959378fd_0_480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g3a7959378fd_0_480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g3a7959378fd_0_480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g3a7959378fd_0_480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g3a7959378fd_0_480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g3a7959378fd_0_480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g3a7959378fd_0_480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g3a7959378fd_0_480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g3a7959378fd_0_480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g3a7959378fd_0_480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g3a7959378fd_0_480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g3a7959378fd_0_480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5" name="Google Shape;1835;g3a7959378fd_0_4807"/>
          <p:cNvGrpSpPr/>
          <p:nvPr/>
        </p:nvGrpSpPr>
        <p:grpSpPr>
          <a:xfrm>
            <a:off x="9720429" y="-1093444"/>
            <a:ext cx="1508896" cy="1507996"/>
            <a:chOff x="4139300" y="-1667050"/>
            <a:chExt cx="1131700" cy="1131025"/>
          </a:xfrm>
        </p:grpSpPr>
        <p:sp>
          <p:nvSpPr>
            <p:cNvPr id="1836" name="Google Shape;1836;g3a7959378fd_0_480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g3a7959378fd_0_480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g3a7959378fd_0_480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g3a7959378fd_0_480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g3a7959378fd_0_480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g3a7959378fd_0_480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g3a7959378fd_0_480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g3a7959378fd_0_480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g3a7959378fd_0_480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g3a7959378fd_0_480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g3a7959378fd_0_480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g3a7959378fd_0_480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g3a7959378fd_0_480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g3a7959378fd_0_480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g3a7959378fd_0_480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g3a7959378fd_0_480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g3a7959378fd_0_480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g3a7959378fd_0_480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g3a7959378fd_0_480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g3a7959378fd_0_480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g3a7959378fd_0_480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g3a7959378fd_0_480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5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3a7959378fd_0_4900"/>
          <p:cNvSpPr txBox="1"/>
          <p:nvPr>
            <p:ph idx="1" type="body"/>
          </p:nvPr>
        </p:nvSpPr>
        <p:spPr>
          <a:xfrm>
            <a:off x="1059933" y="2258401"/>
            <a:ext cx="4999200" cy="140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860" name="Google Shape;1860;g3a7959378fd_0_4900"/>
          <p:cNvSpPr txBox="1"/>
          <p:nvPr>
            <p:ph idx="2" type="body"/>
          </p:nvPr>
        </p:nvSpPr>
        <p:spPr>
          <a:xfrm>
            <a:off x="6132867" y="2258400"/>
            <a:ext cx="4999200" cy="298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861" name="Google Shape;1861;g3a7959378fd_0_4900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862" name="Google Shape;1862;g3a7959378fd_0_4900"/>
          <p:cNvSpPr txBox="1"/>
          <p:nvPr>
            <p:ph idx="3" type="subTitle"/>
          </p:nvPr>
        </p:nvSpPr>
        <p:spPr>
          <a:xfrm>
            <a:off x="960200" y="1264400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863" name="Google Shape;1863;g3a7959378fd_0_4900"/>
          <p:cNvSpPr txBox="1"/>
          <p:nvPr>
            <p:ph idx="4" type="title"/>
          </p:nvPr>
        </p:nvSpPr>
        <p:spPr>
          <a:xfrm>
            <a:off x="1059933" y="1972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864" name="Google Shape;1864;g3a7959378fd_0_4900"/>
          <p:cNvSpPr txBox="1"/>
          <p:nvPr>
            <p:ph idx="5" type="title"/>
          </p:nvPr>
        </p:nvSpPr>
        <p:spPr>
          <a:xfrm>
            <a:off x="6133266" y="1972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865" name="Google Shape;1865;g3a7959378fd_0_4900"/>
          <p:cNvSpPr txBox="1"/>
          <p:nvPr>
            <p:ph idx="6" type="body"/>
          </p:nvPr>
        </p:nvSpPr>
        <p:spPr>
          <a:xfrm>
            <a:off x="1059933" y="4290398"/>
            <a:ext cx="49992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>
                <a:solidFill>
                  <a:schemeClr val="hlink"/>
                </a:solidFill>
              </a:defRPr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866" name="Google Shape;1866;g3a7959378fd_0_4900"/>
          <p:cNvSpPr txBox="1"/>
          <p:nvPr>
            <p:ph idx="7" type="title"/>
          </p:nvPr>
        </p:nvSpPr>
        <p:spPr>
          <a:xfrm>
            <a:off x="1059933" y="4004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867" name="Google Shape;1867;g3a7959378fd_0_4900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g3a7959378fd_0_4900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9" name="Google Shape;1869;g3a7959378fd_0_4900"/>
          <p:cNvGrpSpPr/>
          <p:nvPr/>
        </p:nvGrpSpPr>
        <p:grpSpPr>
          <a:xfrm>
            <a:off x="11231862" y="-788644"/>
            <a:ext cx="1508896" cy="1507996"/>
            <a:chOff x="4139300" y="-1667050"/>
            <a:chExt cx="1131700" cy="1131025"/>
          </a:xfrm>
        </p:grpSpPr>
        <p:sp>
          <p:nvSpPr>
            <p:cNvPr id="1870" name="Google Shape;1870;g3a7959378fd_0_490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g3a7959378fd_0_490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g3a7959378fd_0_490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g3a7959378fd_0_490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g3a7959378fd_0_490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g3a7959378fd_0_490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g3a7959378fd_0_490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g3a7959378fd_0_490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g3a7959378fd_0_490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g3a7959378fd_0_490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g3a7959378fd_0_490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g3a7959378fd_0_490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g3a7959378fd_0_490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g3a7959378fd_0_490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g3a7959378fd_0_490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g3a7959378fd_0_490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g3a7959378fd_0_490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g3a7959378fd_0_490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g3a7959378fd_0_490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g3a7959378fd_0_490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g3a7959378fd_0_490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g3a7959378fd_0_490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2" name="Google Shape;1892;g3a7959378fd_0_4900"/>
          <p:cNvGrpSpPr/>
          <p:nvPr/>
        </p:nvGrpSpPr>
        <p:grpSpPr>
          <a:xfrm>
            <a:off x="174808" y="5181323"/>
            <a:ext cx="635584" cy="1574894"/>
            <a:chOff x="2025650" y="4295675"/>
            <a:chExt cx="476700" cy="1181200"/>
          </a:xfrm>
        </p:grpSpPr>
        <p:sp>
          <p:nvSpPr>
            <p:cNvPr id="1893" name="Google Shape;1893;g3a7959378fd_0_490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g3a7959378fd_0_490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g3a7959378fd_0_490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g3a7959378fd_0_490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g3a7959378fd_0_490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g3a7959378fd_0_490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g3a7959378fd_0_490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g3a7959378fd_0_490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g3a7959378fd_0_490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g3a7959378fd_0_490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g3a7959378fd_0_490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g3a7959378fd_0_490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g3a7959378fd_0_490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g3a7959378fd_0_490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g3a7959378fd_0_490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g3a7959378fd_0_490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g3a7959378fd_0_490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g3a7959378fd_0_490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g3a7959378fd_0_490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g3a7959378fd_0_490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g3a7959378fd_0_490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g3a7959378fd_0_490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g3a7959378fd_0_490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g3a7959378fd_0_490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g3a7959378fd_0_490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g3a7959378fd_0_490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g3a7959378fd_0_490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g3a7959378fd_0_490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g3a7959378fd_0_490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g3a7959378fd_0_490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g3a7959378fd_0_490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g3a7959378fd_0_490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5" name="Google Shape;1925;g3a7959378fd_0_4900"/>
          <p:cNvGrpSpPr/>
          <p:nvPr/>
        </p:nvGrpSpPr>
        <p:grpSpPr>
          <a:xfrm rot="-5400000">
            <a:off x="11120378" y="1264393"/>
            <a:ext cx="1108719" cy="487633"/>
            <a:chOff x="2008025" y="2500150"/>
            <a:chExt cx="1165600" cy="512650"/>
          </a:xfrm>
        </p:grpSpPr>
        <p:sp>
          <p:nvSpPr>
            <p:cNvPr id="1926" name="Google Shape;1926;g3a7959378fd_0_490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g3a7959378fd_0_490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a7959378fd_0_4970"/>
          <p:cNvSpPr txBox="1"/>
          <p:nvPr>
            <p:ph type="title"/>
          </p:nvPr>
        </p:nvSpPr>
        <p:spPr>
          <a:xfrm>
            <a:off x="3416908" y="2069688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930" name="Google Shape;1930;g3a7959378fd_0_4970"/>
          <p:cNvSpPr txBox="1"/>
          <p:nvPr>
            <p:ph idx="1" type="subTitle"/>
          </p:nvPr>
        </p:nvSpPr>
        <p:spPr>
          <a:xfrm>
            <a:off x="3416908" y="2351581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31" name="Google Shape;1931;g3a7959378fd_0_4970"/>
          <p:cNvSpPr txBox="1"/>
          <p:nvPr>
            <p:ph idx="2" type="title"/>
          </p:nvPr>
        </p:nvSpPr>
        <p:spPr>
          <a:xfrm>
            <a:off x="7874340" y="2069688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932" name="Google Shape;1932;g3a7959378fd_0_4970"/>
          <p:cNvSpPr txBox="1"/>
          <p:nvPr>
            <p:ph idx="3" type="subTitle"/>
          </p:nvPr>
        </p:nvSpPr>
        <p:spPr>
          <a:xfrm>
            <a:off x="7874340" y="2351581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33" name="Google Shape;1933;g3a7959378fd_0_4970"/>
          <p:cNvSpPr txBox="1"/>
          <p:nvPr>
            <p:ph idx="4" type="title"/>
          </p:nvPr>
        </p:nvSpPr>
        <p:spPr>
          <a:xfrm>
            <a:off x="3416908" y="4134525"/>
            <a:ext cx="2633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934" name="Google Shape;1934;g3a7959378fd_0_4970"/>
          <p:cNvSpPr txBox="1"/>
          <p:nvPr>
            <p:ph idx="5" type="subTitle"/>
          </p:nvPr>
        </p:nvSpPr>
        <p:spPr>
          <a:xfrm>
            <a:off x="3416908" y="4416417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35" name="Google Shape;1935;g3a7959378fd_0_4970"/>
          <p:cNvSpPr txBox="1"/>
          <p:nvPr>
            <p:ph idx="6" type="title"/>
          </p:nvPr>
        </p:nvSpPr>
        <p:spPr>
          <a:xfrm>
            <a:off x="7874340" y="4134525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936" name="Google Shape;1936;g3a7959378fd_0_4970"/>
          <p:cNvSpPr txBox="1"/>
          <p:nvPr>
            <p:ph idx="7" type="subTitle"/>
          </p:nvPr>
        </p:nvSpPr>
        <p:spPr>
          <a:xfrm>
            <a:off x="7874340" y="4416417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37" name="Google Shape;1937;g3a7959378fd_0_4970"/>
          <p:cNvSpPr txBox="1"/>
          <p:nvPr>
            <p:ph idx="8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938" name="Google Shape;1938;g3a7959378fd_0_4970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g3a7959378fd_0_4970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g3a7959378fd_0_4970"/>
          <p:cNvGrpSpPr/>
          <p:nvPr/>
        </p:nvGrpSpPr>
        <p:grpSpPr>
          <a:xfrm>
            <a:off x="11231862" y="-788644"/>
            <a:ext cx="1508896" cy="1507996"/>
            <a:chOff x="4139300" y="-1667050"/>
            <a:chExt cx="1131700" cy="1131025"/>
          </a:xfrm>
        </p:grpSpPr>
        <p:sp>
          <p:nvSpPr>
            <p:cNvPr id="1941" name="Google Shape;1941;g3a7959378fd_0_497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g3a7959378fd_0_497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g3a7959378fd_0_497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g3a7959378fd_0_497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g3a7959378fd_0_497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g3a7959378fd_0_497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g3a7959378fd_0_497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g3a7959378fd_0_497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g3a7959378fd_0_497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g3a7959378fd_0_497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g3a7959378fd_0_497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g3a7959378fd_0_497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g3a7959378fd_0_497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g3a7959378fd_0_497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g3a7959378fd_0_497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g3a7959378fd_0_497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g3a7959378fd_0_497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g3a7959378fd_0_497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g3a7959378fd_0_497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g3a7959378fd_0_497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g3a7959378fd_0_497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g3a7959378fd_0_497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g3a7959378fd_0_4970"/>
          <p:cNvGrpSpPr/>
          <p:nvPr/>
        </p:nvGrpSpPr>
        <p:grpSpPr>
          <a:xfrm>
            <a:off x="-549071" y="6132622"/>
            <a:ext cx="1508896" cy="1507996"/>
            <a:chOff x="4139300" y="-1667050"/>
            <a:chExt cx="1131700" cy="1131025"/>
          </a:xfrm>
        </p:grpSpPr>
        <p:sp>
          <p:nvSpPr>
            <p:cNvPr id="1964" name="Google Shape;1964;g3a7959378fd_0_497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g3a7959378fd_0_497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g3a7959378fd_0_497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g3a7959378fd_0_497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g3a7959378fd_0_497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g3a7959378fd_0_497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g3a7959378fd_0_497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g3a7959378fd_0_497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g3a7959378fd_0_497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g3a7959378fd_0_497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g3a7959378fd_0_497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g3a7959378fd_0_497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g3a7959378fd_0_497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g3a7959378fd_0_497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g3a7959378fd_0_497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g3a7959378fd_0_497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g3a7959378fd_0_497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g3a7959378fd_0_497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g3a7959378fd_0_497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g3a7959378fd_0_497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g3a7959378fd_0_497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g3a7959378fd_0_497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6" name="Google Shape;1986;g3a7959378fd_0_4970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1987" name="Google Shape;1987;g3a7959378fd_0_497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g3a7959378fd_0_497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g3a7959378fd_0_497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g3a7959378fd_0_497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g3a7959378fd_0_497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g3a7959378fd_0_497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g3a7959378fd_0_497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g3a7959378fd_0_497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g3a7959378fd_0_497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g3a7959378fd_0_497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g3a7959378fd_0_497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g3a7959378fd_0_497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g3a7959378fd_0_497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g3a7959378fd_0_497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g3a7959378fd_0_497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g3a7959378fd_0_497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g3a7959378fd_0_497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g3a7959378fd_0_497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g3a7959378fd_0_497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g3a7959378fd_0_497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g3a7959378fd_0_497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g3a7959378fd_0_497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g3a7959378fd_0_497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g3a7959378fd_0_497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g3a7959378fd_0_497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g3a7959378fd_0_497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g3a7959378fd_0_497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g3a7959378fd_0_497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g3a7959378fd_0_497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g3a7959378fd_0_497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g3a7959378fd_0_497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g3a7959378fd_0_497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g3a7959378fd_0_4970"/>
          <p:cNvGrpSpPr/>
          <p:nvPr/>
        </p:nvGrpSpPr>
        <p:grpSpPr>
          <a:xfrm rot="-5400000">
            <a:off x="11172878" y="1174726"/>
            <a:ext cx="1108719" cy="487633"/>
            <a:chOff x="2008025" y="2500150"/>
            <a:chExt cx="1165600" cy="512650"/>
          </a:xfrm>
        </p:grpSpPr>
        <p:sp>
          <p:nvSpPr>
            <p:cNvPr id="2020" name="Google Shape;2020;g3a7959378fd_0_497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g3a7959378fd_0_497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2" name="Google Shape;2022;g3a7959378fd_0_4970"/>
          <p:cNvGrpSpPr/>
          <p:nvPr/>
        </p:nvGrpSpPr>
        <p:grpSpPr>
          <a:xfrm rot="-5400000">
            <a:off x="-944279" y="3096902"/>
            <a:ext cx="1927642" cy="1059647"/>
            <a:chOff x="2063875" y="-303350"/>
            <a:chExt cx="1445767" cy="794755"/>
          </a:xfrm>
        </p:grpSpPr>
        <p:sp>
          <p:nvSpPr>
            <p:cNvPr id="2023" name="Google Shape;2023;g3a7959378fd_0_497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g3a7959378fd_0_497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g3a7959378fd_0_497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a7959378fd_0_5068"/>
          <p:cNvSpPr txBox="1"/>
          <p:nvPr>
            <p:ph type="title"/>
          </p:nvPr>
        </p:nvSpPr>
        <p:spPr>
          <a:xfrm>
            <a:off x="1256858" y="3981688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028" name="Google Shape;2028;g3a7959378fd_0_5068"/>
          <p:cNvSpPr txBox="1"/>
          <p:nvPr>
            <p:ph idx="1" type="subTitle"/>
          </p:nvPr>
        </p:nvSpPr>
        <p:spPr>
          <a:xfrm>
            <a:off x="1256858" y="4288763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29" name="Google Shape;2029;g3a7959378fd_0_5068"/>
          <p:cNvSpPr txBox="1"/>
          <p:nvPr>
            <p:ph idx="2" type="title"/>
          </p:nvPr>
        </p:nvSpPr>
        <p:spPr>
          <a:xfrm>
            <a:off x="3727248" y="3981688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030" name="Google Shape;2030;g3a7959378fd_0_5068"/>
          <p:cNvSpPr txBox="1"/>
          <p:nvPr>
            <p:ph idx="3" type="subTitle"/>
          </p:nvPr>
        </p:nvSpPr>
        <p:spPr>
          <a:xfrm>
            <a:off x="3727248" y="4288763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31" name="Google Shape;2031;g3a7959378fd_0_5068"/>
          <p:cNvSpPr txBox="1"/>
          <p:nvPr>
            <p:ph idx="4" type="title"/>
          </p:nvPr>
        </p:nvSpPr>
        <p:spPr>
          <a:xfrm>
            <a:off x="8669560" y="3980574"/>
            <a:ext cx="2264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032" name="Google Shape;2032;g3a7959378fd_0_5068"/>
          <p:cNvSpPr txBox="1"/>
          <p:nvPr>
            <p:ph idx="5" type="subTitle"/>
          </p:nvPr>
        </p:nvSpPr>
        <p:spPr>
          <a:xfrm>
            <a:off x="8667960" y="4287281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33" name="Google Shape;2033;g3a7959378fd_0_5068"/>
          <p:cNvSpPr txBox="1"/>
          <p:nvPr>
            <p:ph idx="6" type="title"/>
          </p:nvPr>
        </p:nvSpPr>
        <p:spPr>
          <a:xfrm>
            <a:off x="6197657" y="3980574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034" name="Google Shape;2034;g3a7959378fd_0_5068"/>
          <p:cNvSpPr txBox="1"/>
          <p:nvPr>
            <p:ph idx="7" type="subTitle"/>
          </p:nvPr>
        </p:nvSpPr>
        <p:spPr>
          <a:xfrm>
            <a:off x="6197657" y="4287281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35" name="Google Shape;2035;g3a7959378fd_0_5068"/>
          <p:cNvSpPr txBox="1"/>
          <p:nvPr>
            <p:ph idx="8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036" name="Google Shape;2036;g3a7959378fd_0_5068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g3a7959378fd_0_5068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8" name="Google Shape;2038;g3a7959378fd_0_5068"/>
          <p:cNvGrpSpPr/>
          <p:nvPr/>
        </p:nvGrpSpPr>
        <p:grpSpPr>
          <a:xfrm>
            <a:off x="5341395" y="6111656"/>
            <a:ext cx="1508896" cy="1507996"/>
            <a:chOff x="4139300" y="-1667050"/>
            <a:chExt cx="1131700" cy="1131025"/>
          </a:xfrm>
        </p:grpSpPr>
        <p:sp>
          <p:nvSpPr>
            <p:cNvPr id="2039" name="Google Shape;2039;g3a7959378fd_0_506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g3a7959378fd_0_506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g3a7959378fd_0_506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g3a7959378fd_0_506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g3a7959378fd_0_506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g3a7959378fd_0_506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g3a7959378fd_0_506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g3a7959378fd_0_506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g3a7959378fd_0_506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g3a7959378fd_0_506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g3a7959378fd_0_506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g3a7959378fd_0_506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g3a7959378fd_0_506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g3a7959378fd_0_506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g3a7959378fd_0_506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g3a7959378fd_0_506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g3a7959378fd_0_506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g3a7959378fd_0_506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g3a7959378fd_0_506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g3a7959378fd_0_506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g3a7959378fd_0_506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g3a7959378fd_0_506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1" name="Google Shape;2061;g3a7959378fd_0_5068"/>
          <p:cNvGrpSpPr/>
          <p:nvPr/>
        </p:nvGrpSpPr>
        <p:grpSpPr>
          <a:xfrm rot="-5400000">
            <a:off x="11241580" y="618585"/>
            <a:ext cx="1927642" cy="1059647"/>
            <a:chOff x="2063875" y="-303350"/>
            <a:chExt cx="1445767" cy="794755"/>
          </a:xfrm>
        </p:grpSpPr>
        <p:sp>
          <p:nvSpPr>
            <p:cNvPr id="2062" name="Google Shape;2062;g3a7959378fd_0_5068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g3a7959378fd_0_5068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g3a7959378fd_0_5068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5" name="Google Shape;2065;g3a7959378fd_0_5068"/>
          <p:cNvGrpSpPr/>
          <p:nvPr/>
        </p:nvGrpSpPr>
        <p:grpSpPr>
          <a:xfrm>
            <a:off x="148128" y="110593"/>
            <a:ext cx="1108719" cy="487633"/>
            <a:chOff x="2008025" y="2500150"/>
            <a:chExt cx="1165600" cy="512650"/>
          </a:xfrm>
        </p:grpSpPr>
        <p:sp>
          <p:nvSpPr>
            <p:cNvPr id="2066" name="Google Shape;2066;g3a7959378fd_0_5068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g3a7959378fd_0_5068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g3a7959378fd_0_5068"/>
          <p:cNvGrpSpPr/>
          <p:nvPr/>
        </p:nvGrpSpPr>
        <p:grpSpPr>
          <a:xfrm rot="5400000">
            <a:off x="10135937" y="-385989"/>
            <a:ext cx="635584" cy="1574894"/>
            <a:chOff x="2025650" y="4295675"/>
            <a:chExt cx="476700" cy="1181200"/>
          </a:xfrm>
        </p:grpSpPr>
        <p:sp>
          <p:nvSpPr>
            <p:cNvPr id="2069" name="Google Shape;2069;g3a7959378fd_0_5068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g3a7959378fd_0_5068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g3a7959378fd_0_5068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g3a7959378fd_0_5068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g3a7959378fd_0_5068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g3a7959378fd_0_5068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g3a7959378fd_0_5068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g3a7959378fd_0_5068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g3a7959378fd_0_5068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g3a7959378fd_0_5068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g3a7959378fd_0_5068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g3a7959378fd_0_5068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g3a7959378fd_0_5068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g3a7959378fd_0_5068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g3a7959378fd_0_5068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g3a7959378fd_0_5068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g3a7959378fd_0_5068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g3a7959378fd_0_5068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g3a7959378fd_0_5068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g3a7959378fd_0_5068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g3a7959378fd_0_5068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g3a7959378fd_0_5068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g3a7959378fd_0_5068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g3a7959378fd_0_5068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g3a7959378fd_0_5068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g3a7959378fd_0_5068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g3a7959378fd_0_5068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g3a7959378fd_0_5068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g3a7959378fd_0_5068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g3a7959378fd_0_5068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g3a7959378fd_0_5068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g3a7959378fd_0_5068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1" name="Google Shape;2101;g3a7959378fd_0_5068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2102" name="Google Shape;2102;g3a7959378fd_0_506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g3a7959378fd_0_506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g3a7959378fd_0_506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g3a7959378fd_0_506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g3a7959378fd_0_506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g3a7959378fd_0_506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g3a7959378fd_0_506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g3a7959378fd_0_506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g3a7959378fd_0_506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g3a7959378fd_0_506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g3a7959378fd_0_506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g3a7959378fd_0_506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g3a7959378fd_0_506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g3a7959378fd_0_506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g3a7959378fd_0_506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g3a7959378fd_0_506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g3a7959378fd_0_506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g3a7959378fd_0_506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g3a7959378fd_0_506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g3a7959378fd_0_506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g3a7959378fd_0_506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g3a7959378fd_0_506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a7959378fd_0_5166"/>
          <p:cNvSpPr txBox="1"/>
          <p:nvPr>
            <p:ph type="title"/>
          </p:nvPr>
        </p:nvSpPr>
        <p:spPr>
          <a:xfrm>
            <a:off x="3012630" y="1731974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126" name="Google Shape;2126;g3a7959378fd_0_5166"/>
          <p:cNvSpPr txBox="1"/>
          <p:nvPr>
            <p:ph idx="1" type="subTitle"/>
          </p:nvPr>
        </p:nvSpPr>
        <p:spPr>
          <a:xfrm>
            <a:off x="3012630" y="2010691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27" name="Google Shape;2127;g3a7959378fd_0_5166"/>
          <p:cNvSpPr txBox="1"/>
          <p:nvPr>
            <p:ph idx="2" type="title"/>
          </p:nvPr>
        </p:nvSpPr>
        <p:spPr>
          <a:xfrm>
            <a:off x="7748196" y="1731974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128" name="Google Shape;2128;g3a7959378fd_0_5166"/>
          <p:cNvSpPr txBox="1"/>
          <p:nvPr>
            <p:ph idx="3" type="subTitle"/>
          </p:nvPr>
        </p:nvSpPr>
        <p:spPr>
          <a:xfrm>
            <a:off x="7748196" y="2010691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29" name="Google Shape;2129;g3a7959378fd_0_5166"/>
          <p:cNvSpPr txBox="1"/>
          <p:nvPr>
            <p:ph idx="4" type="title"/>
          </p:nvPr>
        </p:nvSpPr>
        <p:spPr>
          <a:xfrm>
            <a:off x="3012630" y="3295080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130" name="Google Shape;2130;g3a7959378fd_0_5166"/>
          <p:cNvSpPr txBox="1"/>
          <p:nvPr>
            <p:ph idx="5" type="subTitle"/>
          </p:nvPr>
        </p:nvSpPr>
        <p:spPr>
          <a:xfrm>
            <a:off x="3012630" y="3573798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31" name="Google Shape;2131;g3a7959378fd_0_5166"/>
          <p:cNvSpPr txBox="1"/>
          <p:nvPr>
            <p:ph idx="6" type="title"/>
          </p:nvPr>
        </p:nvSpPr>
        <p:spPr>
          <a:xfrm>
            <a:off x="7748196" y="3295080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132" name="Google Shape;2132;g3a7959378fd_0_5166"/>
          <p:cNvSpPr txBox="1"/>
          <p:nvPr>
            <p:ph idx="7" type="subTitle"/>
          </p:nvPr>
        </p:nvSpPr>
        <p:spPr>
          <a:xfrm>
            <a:off x="7748196" y="3573798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33" name="Google Shape;2133;g3a7959378fd_0_5166"/>
          <p:cNvSpPr txBox="1"/>
          <p:nvPr>
            <p:ph idx="8" type="title"/>
          </p:nvPr>
        </p:nvSpPr>
        <p:spPr>
          <a:xfrm>
            <a:off x="7748196" y="4867846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134" name="Google Shape;2134;g3a7959378fd_0_5166"/>
          <p:cNvSpPr txBox="1"/>
          <p:nvPr>
            <p:ph idx="9" type="subTitle"/>
          </p:nvPr>
        </p:nvSpPr>
        <p:spPr>
          <a:xfrm>
            <a:off x="7748196" y="5146563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35" name="Google Shape;2135;g3a7959378fd_0_5166"/>
          <p:cNvSpPr txBox="1"/>
          <p:nvPr>
            <p:ph idx="13" type="title"/>
          </p:nvPr>
        </p:nvSpPr>
        <p:spPr>
          <a:xfrm>
            <a:off x="3012630" y="4867846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136" name="Google Shape;2136;g3a7959378fd_0_5166"/>
          <p:cNvSpPr txBox="1"/>
          <p:nvPr>
            <p:ph idx="14" type="subTitle"/>
          </p:nvPr>
        </p:nvSpPr>
        <p:spPr>
          <a:xfrm>
            <a:off x="3012630" y="5146563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37" name="Google Shape;2137;g3a7959378fd_0_5166"/>
          <p:cNvSpPr txBox="1"/>
          <p:nvPr>
            <p:ph idx="15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138" name="Google Shape;2138;g3a7959378fd_0_5166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g3a7959378fd_0_5166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0" name="Google Shape;2140;g3a7959378fd_0_5166"/>
          <p:cNvGrpSpPr/>
          <p:nvPr/>
        </p:nvGrpSpPr>
        <p:grpSpPr>
          <a:xfrm>
            <a:off x="324198" y="6333364"/>
            <a:ext cx="1927642" cy="1059647"/>
            <a:chOff x="2063875" y="-303350"/>
            <a:chExt cx="1445767" cy="794755"/>
          </a:xfrm>
        </p:grpSpPr>
        <p:sp>
          <p:nvSpPr>
            <p:cNvPr id="2141" name="Google Shape;2141;g3a7959378fd_0_5166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g3a7959378fd_0_5166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g3a7959378fd_0_5166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4" name="Google Shape;2144;g3a7959378fd_0_5166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2145" name="Google Shape;2145;g3a7959378fd_0_5166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g3a7959378fd_0_5166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g3a7959378fd_0_5166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g3a7959378fd_0_5166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g3a7959378fd_0_5166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g3a7959378fd_0_5166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g3a7959378fd_0_5166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g3a7959378fd_0_5166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g3a7959378fd_0_5166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g3a7959378fd_0_5166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g3a7959378fd_0_5166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g3a7959378fd_0_5166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g3a7959378fd_0_5166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g3a7959378fd_0_5166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g3a7959378fd_0_5166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g3a7959378fd_0_5166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g3a7959378fd_0_5166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g3a7959378fd_0_5166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g3a7959378fd_0_5166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g3a7959378fd_0_5166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g3a7959378fd_0_5166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g3a7959378fd_0_5166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7" name="Google Shape;2167;g3a7959378fd_0_5166"/>
          <p:cNvGrpSpPr/>
          <p:nvPr/>
        </p:nvGrpSpPr>
        <p:grpSpPr>
          <a:xfrm>
            <a:off x="-549071" y="3619256"/>
            <a:ext cx="1508896" cy="1507996"/>
            <a:chOff x="4139300" y="-1667050"/>
            <a:chExt cx="1131700" cy="1131025"/>
          </a:xfrm>
        </p:grpSpPr>
        <p:sp>
          <p:nvSpPr>
            <p:cNvPr id="2168" name="Google Shape;2168;g3a7959378fd_0_5166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g3a7959378fd_0_5166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g3a7959378fd_0_5166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g3a7959378fd_0_5166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g3a7959378fd_0_5166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g3a7959378fd_0_5166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g3a7959378fd_0_5166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g3a7959378fd_0_5166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g3a7959378fd_0_5166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g3a7959378fd_0_5166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g3a7959378fd_0_5166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g3a7959378fd_0_5166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g3a7959378fd_0_5166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g3a7959378fd_0_5166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g3a7959378fd_0_5166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g3a7959378fd_0_5166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g3a7959378fd_0_5166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g3a7959378fd_0_5166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g3a7959378fd_0_5166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g3a7959378fd_0_5166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g3a7959378fd_0_5166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g3a7959378fd_0_5166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0" name="Google Shape;2190;g3a7959378fd_0_5166"/>
          <p:cNvGrpSpPr/>
          <p:nvPr/>
        </p:nvGrpSpPr>
        <p:grpSpPr>
          <a:xfrm rot="5400000">
            <a:off x="11120395" y="1421376"/>
            <a:ext cx="1108719" cy="487633"/>
            <a:chOff x="2008025" y="2500150"/>
            <a:chExt cx="1165600" cy="512650"/>
          </a:xfrm>
        </p:grpSpPr>
        <p:sp>
          <p:nvSpPr>
            <p:cNvPr id="2191" name="Google Shape;2191;g3a7959378fd_0_5166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g3a7959378fd_0_5166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3" name="Google Shape;2193;g3a7959378fd_0_5166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2194" name="Google Shape;2194;g3a7959378fd_0_5166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g3a7959378fd_0_5166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g3a7959378fd_0_5166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g3a7959378fd_0_5166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g3a7959378fd_0_5166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g3a7959378fd_0_5166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g3a7959378fd_0_5166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g3a7959378fd_0_5166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g3a7959378fd_0_5166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g3a7959378fd_0_5166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g3a7959378fd_0_5166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g3a7959378fd_0_5166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g3a7959378fd_0_5166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g3a7959378fd_0_5166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g3a7959378fd_0_5166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g3a7959378fd_0_5166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g3a7959378fd_0_5166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g3a7959378fd_0_5166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g3a7959378fd_0_5166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g3a7959378fd_0_5166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g3a7959378fd_0_5166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g3a7959378fd_0_5166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g3a7959378fd_0_5166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g3a7959378fd_0_5166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g3a7959378fd_0_5166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g3a7959378fd_0_5166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g3a7959378fd_0_5166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g3a7959378fd_0_5166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g3a7959378fd_0_5166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g3a7959378fd_0_5166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g3a7959378fd_0_5166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g3a7959378fd_0_5166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3a7959378fd_0_5268"/>
          <p:cNvSpPr txBox="1"/>
          <p:nvPr>
            <p:ph type="title"/>
          </p:nvPr>
        </p:nvSpPr>
        <p:spPr>
          <a:xfrm>
            <a:off x="958183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228" name="Google Shape;2228;g3a7959378fd_0_5268"/>
          <p:cNvSpPr txBox="1"/>
          <p:nvPr>
            <p:ph idx="1" type="subTitle"/>
          </p:nvPr>
        </p:nvSpPr>
        <p:spPr>
          <a:xfrm>
            <a:off x="958183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29" name="Google Shape;2229;g3a7959378fd_0_5268"/>
          <p:cNvSpPr txBox="1"/>
          <p:nvPr>
            <p:ph idx="2" type="title"/>
          </p:nvPr>
        </p:nvSpPr>
        <p:spPr>
          <a:xfrm>
            <a:off x="4772000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230" name="Google Shape;2230;g3a7959378fd_0_5268"/>
          <p:cNvSpPr txBox="1"/>
          <p:nvPr>
            <p:ph idx="3" type="subTitle"/>
          </p:nvPr>
        </p:nvSpPr>
        <p:spPr>
          <a:xfrm>
            <a:off x="4772000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31" name="Google Shape;2231;g3a7959378fd_0_5268"/>
          <p:cNvSpPr txBox="1"/>
          <p:nvPr>
            <p:ph idx="4" type="title"/>
          </p:nvPr>
        </p:nvSpPr>
        <p:spPr>
          <a:xfrm>
            <a:off x="958183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232" name="Google Shape;2232;g3a7959378fd_0_5268"/>
          <p:cNvSpPr txBox="1"/>
          <p:nvPr>
            <p:ph idx="5" type="subTitle"/>
          </p:nvPr>
        </p:nvSpPr>
        <p:spPr>
          <a:xfrm>
            <a:off x="958183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33" name="Google Shape;2233;g3a7959378fd_0_5268"/>
          <p:cNvSpPr txBox="1"/>
          <p:nvPr>
            <p:ph idx="6" type="title"/>
          </p:nvPr>
        </p:nvSpPr>
        <p:spPr>
          <a:xfrm>
            <a:off x="4772000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234" name="Google Shape;2234;g3a7959378fd_0_5268"/>
          <p:cNvSpPr txBox="1"/>
          <p:nvPr>
            <p:ph idx="7" type="subTitle"/>
          </p:nvPr>
        </p:nvSpPr>
        <p:spPr>
          <a:xfrm>
            <a:off x="4772000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35" name="Google Shape;2235;g3a7959378fd_0_5268"/>
          <p:cNvSpPr txBox="1"/>
          <p:nvPr>
            <p:ph idx="8" type="title"/>
          </p:nvPr>
        </p:nvSpPr>
        <p:spPr>
          <a:xfrm>
            <a:off x="8585817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236" name="Google Shape;2236;g3a7959378fd_0_5268"/>
          <p:cNvSpPr txBox="1"/>
          <p:nvPr>
            <p:ph idx="9" type="subTitle"/>
          </p:nvPr>
        </p:nvSpPr>
        <p:spPr>
          <a:xfrm>
            <a:off x="8585817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37" name="Google Shape;2237;g3a7959378fd_0_5268"/>
          <p:cNvSpPr txBox="1"/>
          <p:nvPr>
            <p:ph idx="13" type="title"/>
          </p:nvPr>
        </p:nvSpPr>
        <p:spPr>
          <a:xfrm>
            <a:off x="8585817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238" name="Google Shape;2238;g3a7959378fd_0_5268"/>
          <p:cNvSpPr txBox="1"/>
          <p:nvPr>
            <p:ph idx="14" type="subTitle"/>
          </p:nvPr>
        </p:nvSpPr>
        <p:spPr>
          <a:xfrm>
            <a:off x="8585817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39" name="Google Shape;2239;g3a7959378fd_0_5268"/>
          <p:cNvSpPr txBox="1"/>
          <p:nvPr>
            <p:ph idx="15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240" name="Google Shape;2240;g3a7959378fd_0_5268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g3a7959378fd_0_5268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2" name="Google Shape;2242;g3a7959378fd_0_5268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2243" name="Google Shape;2243;g3a7959378fd_0_526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g3a7959378fd_0_526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g3a7959378fd_0_526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g3a7959378fd_0_526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g3a7959378fd_0_526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g3a7959378fd_0_526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g3a7959378fd_0_526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g3a7959378fd_0_526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g3a7959378fd_0_526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g3a7959378fd_0_526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g3a7959378fd_0_526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g3a7959378fd_0_526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g3a7959378fd_0_526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g3a7959378fd_0_526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g3a7959378fd_0_526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g3a7959378fd_0_526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g3a7959378fd_0_526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g3a7959378fd_0_526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g3a7959378fd_0_526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g3a7959378fd_0_526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g3a7959378fd_0_526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g3a7959378fd_0_526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g3a7959378fd_0_5268"/>
          <p:cNvGrpSpPr/>
          <p:nvPr/>
        </p:nvGrpSpPr>
        <p:grpSpPr>
          <a:xfrm>
            <a:off x="-562238" y="6111656"/>
            <a:ext cx="1508896" cy="1507996"/>
            <a:chOff x="4139300" y="-1667050"/>
            <a:chExt cx="1131700" cy="1131025"/>
          </a:xfrm>
        </p:grpSpPr>
        <p:sp>
          <p:nvSpPr>
            <p:cNvPr id="2266" name="Google Shape;2266;g3a7959378fd_0_526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g3a7959378fd_0_526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g3a7959378fd_0_526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g3a7959378fd_0_526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g3a7959378fd_0_526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g3a7959378fd_0_526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g3a7959378fd_0_526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g3a7959378fd_0_526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g3a7959378fd_0_526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g3a7959378fd_0_526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g3a7959378fd_0_526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g3a7959378fd_0_526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g3a7959378fd_0_526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g3a7959378fd_0_526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g3a7959378fd_0_526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g3a7959378fd_0_526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g3a7959378fd_0_526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g3a7959378fd_0_526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g3a7959378fd_0_526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g3a7959378fd_0_526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g3a7959378fd_0_526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g3a7959378fd_0_526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8" name="Google Shape;2288;g3a7959378fd_0_5268"/>
          <p:cNvGrpSpPr/>
          <p:nvPr/>
        </p:nvGrpSpPr>
        <p:grpSpPr>
          <a:xfrm>
            <a:off x="11240966" y="2831590"/>
            <a:ext cx="635584" cy="1574894"/>
            <a:chOff x="2025650" y="4295675"/>
            <a:chExt cx="476700" cy="1181200"/>
          </a:xfrm>
        </p:grpSpPr>
        <p:sp>
          <p:nvSpPr>
            <p:cNvPr id="2289" name="Google Shape;2289;g3a7959378fd_0_5268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g3a7959378fd_0_5268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g3a7959378fd_0_5268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g3a7959378fd_0_5268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g3a7959378fd_0_5268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g3a7959378fd_0_5268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g3a7959378fd_0_5268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g3a7959378fd_0_5268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g3a7959378fd_0_5268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g3a7959378fd_0_5268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g3a7959378fd_0_5268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g3a7959378fd_0_5268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g3a7959378fd_0_5268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g3a7959378fd_0_5268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g3a7959378fd_0_5268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g3a7959378fd_0_5268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g3a7959378fd_0_5268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g3a7959378fd_0_5268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g3a7959378fd_0_5268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g3a7959378fd_0_5268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g3a7959378fd_0_5268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g3a7959378fd_0_5268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g3a7959378fd_0_5268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g3a7959378fd_0_5268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g3a7959378fd_0_5268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g3a7959378fd_0_5268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g3a7959378fd_0_5268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g3a7959378fd_0_5268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g3a7959378fd_0_5268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g3a7959378fd_0_5268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g3a7959378fd_0_5268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g3a7959378fd_0_5268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1" name="Google Shape;2321;g3a7959378fd_0_5268"/>
          <p:cNvGrpSpPr/>
          <p:nvPr/>
        </p:nvGrpSpPr>
        <p:grpSpPr>
          <a:xfrm>
            <a:off x="10132311" y="93893"/>
            <a:ext cx="1108719" cy="487633"/>
            <a:chOff x="2008025" y="2500150"/>
            <a:chExt cx="1165600" cy="512650"/>
          </a:xfrm>
        </p:grpSpPr>
        <p:sp>
          <p:nvSpPr>
            <p:cNvPr id="2322" name="Google Shape;2322;g3a7959378fd_0_5268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g3a7959378fd_0_5268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4" name="Google Shape;2324;g3a7959378fd_0_5268"/>
          <p:cNvGrpSpPr/>
          <p:nvPr/>
        </p:nvGrpSpPr>
        <p:grpSpPr>
          <a:xfrm rot="5400000">
            <a:off x="1664671" y="5662844"/>
            <a:ext cx="635584" cy="1574894"/>
            <a:chOff x="2025650" y="4295675"/>
            <a:chExt cx="476700" cy="1181200"/>
          </a:xfrm>
        </p:grpSpPr>
        <p:sp>
          <p:nvSpPr>
            <p:cNvPr id="2325" name="Google Shape;2325;g3a7959378fd_0_5268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g3a7959378fd_0_5268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g3a7959378fd_0_5268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g3a7959378fd_0_5268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g3a7959378fd_0_5268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g3a7959378fd_0_5268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g3a7959378fd_0_5268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g3a7959378fd_0_5268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g3a7959378fd_0_5268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g3a7959378fd_0_5268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g3a7959378fd_0_5268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g3a7959378fd_0_5268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g3a7959378fd_0_5268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g3a7959378fd_0_5268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g3a7959378fd_0_5268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g3a7959378fd_0_5268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g3a7959378fd_0_5268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g3a7959378fd_0_5268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g3a7959378fd_0_5268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g3a7959378fd_0_5268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g3a7959378fd_0_5268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g3a7959378fd_0_5268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g3a7959378fd_0_5268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g3a7959378fd_0_5268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g3a7959378fd_0_5268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g3a7959378fd_0_5268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g3a7959378fd_0_5268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g3a7959378fd_0_5268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g3a7959378fd_0_5268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g3a7959378fd_0_5268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g3a7959378fd_0_5268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g3a7959378fd_0_5268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3a7959378fd_0_5399"/>
          <p:cNvSpPr txBox="1"/>
          <p:nvPr>
            <p:ph hasCustomPrompt="1" type="title"/>
          </p:nvPr>
        </p:nvSpPr>
        <p:spPr>
          <a:xfrm>
            <a:off x="5633600" y="1334468"/>
            <a:ext cx="5598300" cy="8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59" name="Google Shape;2359;g3a7959378fd_0_5399"/>
          <p:cNvSpPr txBox="1"/>
          <p:nvPr>
            <p:ph idx="1" type="subTitle"/>
          </p:nvPr>
        </p:nvSpPr>
        <p:spPr>
          <a:xfrm>
            <a:off x="5633600" y="2292506"/>
            <a:ext cx="5598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60" name="Google Shape;2360;g3a7959378fd_0_5399"/>
          <p:cNvSpPr txBox="1"/>
          <p:nvPr>
            <p:ph hasCustomPrompt="1" idx="2" type="title"/>
          </p:nvPr>
        </p:nvSpPr>
        <p:spPr>
          <a:xfrm>
            <a:off x="5633600" y="4076631"/>
            <a:ext cx="5598300" cy="8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61" name="Google Shape;2361;g3a7959378fd_0_5399"/>
          <p:cNvSpPr txBox="1"/>
          <p:nvPr>
            <p:ph idx="3" type="subTitle"/>
          </p:nvPr>
        </p:nvSpPr>
        <p:spPr>
          <a:xfrm>
            <a:off x="5633600" y="5035932"/>
            <a:ext cx="5598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62" name="Google Shape;2362;g3a7959378fd_0_5399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g3a7959378fd_0_5399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4" name="Google Shape;2364;g3a7959378fd_0_5399"/>
          <p:cNvGrpSpPr/>
          <p:nvPr/>
        </p:nvGrpSpPr>
        <p:grpSpPr>
          <a:xfrm>
            <a:off x="-562238" y="56"/>
            <a:ext cx="1508896" cy="1507996"/>
            <a:chOff x="4139300" y="-1667050"/>
            <a:chExt cx="1131700" cy="1131025"/>
          </a:xfrm>
        </p:grpSpPr>
        <p:sp>
          <p:nvSpPr>
            <p:cNvPr id="2365" name="Google Shape;2365;g3a7959378fd_0_539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g3a7959378fd_0_539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g3a7959378fd_0_539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g3a7959378fd_0_539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g3a7959378fd_0_539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g3a7959378fd_0_539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g3a7959378fd_0_539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g3a7959378fd_0_539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g3a7959378fd_0_539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g3a7959378fd_0_539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g3a7959378fd_0_539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g3a7959378fd_0_539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g3a7959378fd_0_539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g3a7959378fd_0_539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g3a7959378fd_0_539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g3a7959378fd_0_539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g3a7959378fd_0_539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g3a7959378fd_0_539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g3a7959378fd_0_539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g3a7959378fd_0_539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g3a7959378fd_0_539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g3a7959378fd_0_539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7" name="Google Shape;2387;g3a7959378fd_0_5399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2388" name="Google Shape;2388;g3a7959378fd_0_539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g3a7959378fd_0_539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g3a7959378fd_0_539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g3a7959378fd_0_539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g3a7959378fd_0_539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g3a7959378fd_0_539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g3a7959378fd_0_539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g3a7959378fd_0_539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g3a7959378fd_0_539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g3a7959378fd_0_539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g3a7959378fd_0_539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g3a7959378fd_0_539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g3a7959378fd_0_539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g3a7959378fd_0_539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g3a7959378fd_0_539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g3a7959378fd_0_539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g3a7959378fd_0_539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g3a7959378fd_0_539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g3a7959378fd_0_539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g3a7959378fd_0_539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g3a7959378fd_0_539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g3a7959378fd_0_539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0" name="Google Shape;2410;g3a7959378fd_0_5399"/>
          <p:cNvGrpSpPr/>
          <p:nvPr/>
        </p:nvGrpSpPr>
        <p:grpSpPr>
          <a:xfrm>
            <a:off x="5541645" y="437593"/>
            <a:ext cx="1108719" cy="487633"/>
            <a:chOff x="2008025" y="2500150"/>
            <a:chExt cx="1165600" cy="512650"/>
          </a:xfrm>
        </p:grpSpPr>
        <p:sp>
          <p:nvSpPr>
            <p:cNvPr id="2411" name="Google Shape;2411;g3a7959378fd_0_5399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g3a7959378fd_0_5399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3" name="Google Shape;2413;g3a7959378fd_0_5399"/>
          <p:cNvGrpSpPr/>
          <p:nvPr/>
        </p:nvGrpSpPr>
        <p:grpSpPr>
          <a:xfrm>
            <a:off x="159266" y="2831590"/>
            <a:ext cx="635584" cy="1574894"/>
            <a:chOff x="2025650" y="4295675"/>
            <a:chExt cx="476700" cy="1181200"/>
          </a:xfrm>
        </p:grpSpPr>
        <p:sp>
          <p:nvSpPr>
            <p:cNvPr id="2414" name="Google Shape;2414;g3a7959378fd_0_539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g3a7959378fd_0_539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g3a7959378fd_0_539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g3a7959378fd_0_539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g3a7959378fd_0_539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g3a7959378fd_0_539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g3a7959378fd_0_539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g3a7959378fd_0_539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g3a7959378fd_0_539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g3a7959378fd_0_539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g3a7959378fd_0_539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g3a7959378fd_0_539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g3a7959378fd_0_539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g3a7959378fd_0_539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g3a7959378fd_0_539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g3a7959378fd_0_539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g3a7959378fd_0_539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g3a7959378fd_0_539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g3a7959378fd_0_539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g3a7959378fd_0_539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g3a7959378fd_0_539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g3a7959378fd_0_539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g3a7959378fd_0_539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g3a7959378fd_0_539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g3a7959378fd_0_539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g3a7959378fd_0_539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g3a7959378fd_0_539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g3a7959378fd_0_539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g3a7959378fd_0_539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g3a7959378fd_0_539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g3a7959378fd_0_539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g3a7959378fd_0_539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6" name="Google Shape;2446;g3a7959378fd_0_5399"/>
          <p:cNvGrpSpPr/>
          <p:nvPr/>
        </p:nvGrpSpPr>
        <p:grpSpPr>
          <a:xfrm>
            <a:off x="11378499" y="1878157"/>
            <a:ext cx="635584" cy="1574894"/>
            <a:chOff x="2025650" y="4295675"/>
            <a:chExt cx="476700" cy="1181200"/>
          </a:xfrm>
        </p:grpSpPr>
        <p:sp>
          <p:nvSpPr>
            <p:cNvPr id="2447" name="Google Shape;2447;g3a7959378fd_0_539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g3a7959378fd_0_539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g3a7959378fd_0_539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g3a7959378fd_0_539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g3a7959378fd_0_539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g3a7959378fd_0_539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g3a7959378fd_0_539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g3a7959378fd_0_539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g3a7959378fd_0_539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g3a7959378fd_0_539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g3a7959378fd_0_539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g3a7959378fd_0_539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g3a7959378fd_0_539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g3a7959378fd_0_539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g3a7959378fd_0_539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g3a7959378fd_0_539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g3a7959378fd_0_539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g3a7959378fd_0_539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g3a7959378fd_0_539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g3a7959378fd_0_539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g3a7959378fd_0_539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g3a7959378fd_0_539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g3a7959378fd_0_539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g3a7959378fd_0_539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g3a7959378fd_0_539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g3a7959378fd_0_539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g3a7959378fd_0_539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g3a7959378fd_0_539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g3a7959378fd_0_539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g3a7959378fd_0_539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g3a7959378fd_0_539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g3a7959378fd_0_539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9" name="Google Shape;2479;g3a7959378fd_0_5399"/>
          <p:cNvGrpSpPr/>
          <p:nvPr/>
        </p:nvGrpSpPr>
        <p:grpSpPr>
          <a:xfrm>
            <a:off x="5132086" y="6339848"/>
            <a:ext cx="1927642" cy="1059647"/>
            <a:chOff x="2063875" y="-303350"/>
            <a:chExt cx="1445767" cy="794755"/>
          </a:xfrm>
        </p:grpSpPr>
        <p:sp>
          <p:nvSpPr>
            <p:cNvPr id="2480" name="Google Shape;2480;g3a7959378fd_0_5399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g3a7959378fd_0_5399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g3a7959378fd_0_5399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a7959378fd_0_5525"/>
          <p:cNvSpPr txBox="1"/>
          <p:nvPr>
            <p:ph type="title"/>
          </p:nvPr>
        </p:nvSpPr>
        <p:spPr>
          <a:xfrm>
            <a:off x="960000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485" name="Google Shape;2485;g3a7959378fd_0_5525"/>
          <p:cNvSpPr txBox="1"/>
          <p:nvPr>
            <p:ph idx="2" type="title"/>
          </p:nvPr>
        </p:nvSpPr>
        <p:spPr>
          <a:xfrm>
            <a:off x="4471600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486" name="Google Shape;2486;g3a7959378fd_0_5525"/>
          <p:cNvSpPr txBox="1"/>
          <p:nvPr>
            <p:ph hasCustomPrompt="1" idx="3" type="title"/>
          </p:nvPr>
        </p:nvSpPr>
        <p:spPr>
          <a:xfrm>
            <a:off x="2078400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87" name="Google Shape;2487;g3a7959378fd_0_5525"/>
          <p:cNvSpPr txBox="1"/>
          <p:nvPr>
            <p:ph idx="1" type="subTitle"/>
          </p:nvPr>
        </p:nvSpPr>
        <p:spPr>
          <a:xfrm>
            <a:off x="961000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88" name="Google Shape;2488;g3a7959378fd_0_5525"/>
          <p:cNvSpPr txBox="1"/>
          <p:nvPr>
            <p:ph hasCustomPrompt="1" idx="4" type="title"/>
          </p:nvPr>
        </p:nvSpPr>
        <p:spPr>
          <a:xfrm>
            <a:off x="5590000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89" name="Google Shape;2489;g3a7959378fd_0_5525"/>
          <p:cNvSpPr txBox="1"/>
          <p:nvPr>
            <p:ph idx="5" type="subTitle"/>
          </p:nvPr>
        </p:nvSpPr>
        <p:spPr>
          <a:xfrm>
            <a:off x="4472600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90" name="Google Shape;2490;g3a7959378fd_0_5525"/>
          <p:cNvSpPr txBox="1"/>
          <p:nvPr>
            <p:ph idx="6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491" name="Google Shape;2491;g3a7959378fd_0_5525"/>
          <p:cNvSpPr txBox="1"/>
          <p:nvPr>
            <p:ph idx="7" type="title"/>
          </p:nvPr>
        </p:nvSpPr>
        <p:spPr>
          <a:xfrm>
            <a:off x="7992074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492" name="Google Shape;2492;g3a7959378fd_0_5525"/>
          <p:cNvSpPr txBox="1"/>
          <p:nvPr>
            <p:ph hasCustomPrompt="1" idx="8" type="title"/>
          </p:nvPr>
        </p:nvSpPr>
        <p:spPr>
          <a:xfrm>
            <a:off x="9110474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3" name="Google Shape;2493;g3a7959378fd_0_5525"/>
          <p:cNvSpPr txBox="1"/>
          <p:nvPr>
            <p:ph idx="9" type="subTitle"/>
          </p:nvPr>
        </p:nvSpPr>
        <p:spPr>
          <a:xfrm>
            <a:off x="7993074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94" name="Google Shape;2494;g3a7959378fd_0_5525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g3a7959378fd_0_5525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6" name="Google Shape;2496;g3a7959378fd_0_5525"/>
          <p:cNvGrpSpPr/>
          <p:nvPr/>
        </p:nvGrpSpPr>
        <p:grpSpPr>
          <a:xfrm>
            <a:off x="11231862" y="56"/>
            <a:ext cx="1508896" cy="1507996"/>
            <a:chOff x="4139300" y="-1667050"/>
            <a:chExt cx="1131700" cy="1131025"/>
          </a:xfrm>
        </p:grpSpPr>
        <p:sp>
          <p:nvSpPr>
            <p:cNvPr id="2497" name="Google Shape;2497;g3a7959378fd_0_552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g3a7959378fd_0_552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g3a7959378fd_0_552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g3a7959378fd_0_552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g3a7959378fd_0_552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g3a7959378fd_0_552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g3a7959378fd_0_552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g3a7959378fd_0_552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g3a7959378fd_0_552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g3a7959378fd_0_552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g3a7959378fd_0_552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g3a7959378fd_0_552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g3a7959378fd_0_552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g3a7959378fd_0_552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g3a7959378fd_0_552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g3a7959378fd_0_552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g3a7959378fd_0_552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g3a7959378fd_0_552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g3a7959378fd_0_552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g3a7959378fd_0_552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g3a7959378fd_0_552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g3a7959378fd_0_552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9" name="Google Shape;2519;g3a7959378fd_0_5525"/>
          <p:cNvGrpSpPr/>
          <p:nvPr/>
        </p:nvGrpSpPr>
        <p:grpSpPr>
          <a:xfrm>
            <a:off x="-548071" y="56"/>
            <a:ext cx="1508896" cy="1507996"/>
            <a:chOff x="4139300" y="-1667050"/>
            <a:chExt cx="1131700" cy="1131025"/>
          </a:xfrm>
        </p:grpSpPr>
        <p:sp>
          <p:nvSpPr>
            <p:cNvPr id="2520" name="Google Shape;2520;g3a7959378fd_0_552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g3a7959378fd_0_552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g3a7959378fd_0_552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g3a7959378fd_0_552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g3a7959378fd_0_552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g3a7959378fd_0_552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g3a7959378fd_0_552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g3a7959378fd_0_552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g3a7959378fd_0_552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g3a7959378fd_0_552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g3a7959378fd_0_552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g3a7959378fd_0_552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g3a7959378fd_0_552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g3a7959378fd_0_552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g3a7959378fd_0_552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g3a7959378fd_0_552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g3a7959378fd_0_552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g3a7959378fd_0_552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g3a7959378fd_0_552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g3a7959378fd_0_552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g3a7959378fd_0_552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g3a7959378fd_0_552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2" name="Google Shape;2542;g3a7959378fd_0_5525"/>
          <p:cNvGrpSpPr/>
          <p:nvPr/>
        </p:nvGrpSpPr>
        <p:grpSpPr>
          <a:xfrm rot="-5400000">
            <a:off x="11263195" y="2417119"/>
            <a:ext cx="1927642" cy="1059647"/>
            <a:chOff x="2063875" y="-303350"/>
            <a:chExt cx="1445767" cy="794755"/>
          </a:xfrm>
        </p:grpSpPr>
        <p:sp>
          <p:nvSpPr>
            <p:cNvPr id="2543" name="Google Shape;2543;g3a7959378fd_0_5525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g3a7959378fd_0_5525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g3a7959378fd_0_5525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6" name="Google Shape;2546;g3a7959378fd_0_5525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2547" name="Google Shape;2547;g3a7959378fd_0_552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g3a7959378fd_0_552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g3a7959378fd_0_552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g3a7959378fd_0_552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g3a7959378fd_0_552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g3a7959378fd_0_552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g3a7959378fd_0_552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g3a7959378fd_0_552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g3a7959378fd_0_552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g3a7959378fd_0_552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g3a7959378fd_0_552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g3a7959378fd_0_552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g3a7959378fd_0_552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g3a7959378fd_0_552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g3a7959378fd_0_552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g3a7959378fd_0_552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g3a7959378fd_0_552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g3a7959378fd_0_552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g3a7959378fd_0_552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g3a7959378fd_0_552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g3a7959378fd_0_552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g3a7959378fd_0_552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g3a7959378fd_0_552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g3a7959378fd_0_552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g3a7959378fd_0_552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g3a7959378fd_0_552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g3a7959378fd_0_552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g3a7959378fd_0_552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g3a7959378fd_0_552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g3a7959378fd_0_552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g3a7959378fd_0_552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g3a7959378fd_0_552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9" name="Google Shape;2579;g3a7959378fd_0_5525"/>
          <p:cNvGrpSpPr/>
          <p:nvPr/>
        </p:nvGrpSpPr>
        <p:grpSpPr>
          <a:xfrm rot="5400000">
            <a:off x="-77222" y="2093459"/>
            <a:ext cx="1108719" cy="487633"/>
            <a:chOff x="2008025" y="2500150"/>
            <a:chExt cx="1165600" cy="512650"/>
          </a:xfrm>
        </p:grpSpPr>
        <p:sp>
          <p:nvSpPr>
            <p:cNvPr id="2580" name="Google Shape;2580;g3a7959378fd_0_5525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g3a7959378fd_0_5525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3a7959378fd_0_5624"/>
          <p:cNvSpPr txBox="1"/>
          <p:nvPr>
            <p:ph type="title"/>
          </p:nvPr>
        </p:nvSpPr>
        <p:spPr>
          <a:xfrm>
            <a:off x="4626169" y="768059"/>
            <a:ext cx="6597300" cy="14631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584" name="Google Shape;2584;g3a7959378fd_0_5624"/>
          <p:cNvSpPr txBox="1"/>
          <p:nvPr>
            <p:ph idx="1" type="subTitle"/>
          </p:nvPr>
        </p:nvSpPr>
        <p:spPr>
          <a:xfrm>
            <a:off x="4623800" y="2232786"/>
            <a:ext cx="66021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585" name="Google Shape;2585;g3a7959378fd_0_5624"/>
          <p:cNvSpPr txBox="1"/>
          <p:nvPr/>
        </p:nvSpPr>
        <p:spPr>
          <a:xfrm>
            <a:off x="4626739" y="4864675"/>
            <a:ext cx="65961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infographics &amp; images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6" name="Google Shape;2586;g3a7959378fd_0_5624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g3a7959378fd_0_5624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8" name="Google Shape;2588;g3a7959378fd_0_5624"/>
          <p:cNvGrpSpPr/>
          <p:nvPr/>
        </p:nvGrpSpPr>
        <p:grpSpPr>
          <a:xfrm>
            <a:off x="-558105" y="56"/>
            <a:ext cx="1508896" cy="1507996"/>
            <a:chOff x="4139300" y="-1667050"/>
            <a:chExt cx="1131700" cy="1131025"/>
          </a:xfrm>
        </p:grpSpPr>
        <p:sp>
          <p:nvSpPr>
            <p:cNvPr id="2589" name="Google Shape;2589;g3a7959378fd_0_562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g3a7959378fd_0_562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g3a7959378fd_0_562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g3a7959378fd_0_562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g3a7959378fd_0_562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g3a7959378fd_0_562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g3a7959378fd_0_562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g3a7959378fd_0_562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g3a7959378fd_0_562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g3a7959378fd_0_562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g3a7959378fd_0_562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g3a7959378fd_0_562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g3a7959378fd_0_562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g3a7959378fd_0_562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g3a7959378fd_0_562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g3a7959378fd_0_562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g3a7959378fd_0_562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g3a7959378fd_0_562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g3a7959378fd_0_562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g3a7959378fd_0_562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g3a7959378fd_0_562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g3a7959378fd_0_562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1" name="Google Shape;2611;g3a7959378fd_0_5624"/>
          <p:cNvGrpSpPr/>
          <p:nvPr/>
        </p:nvGrpSpPr>
        <p:grpSpPr>
          <a:xfrm rot="10800000">
            <a:off x="150250" y="1738616"/>
            <a:ext cx="635584" cy="1574894"/>
            <a:chOff x="2025650" y="4295675"/>
            <a:chExt cx="476700" cy="1181200"/>
          </a:xfrm>
        </p:grpSpPr>
        <p:sp>
          <p:nvSpPr>
            <p:cNvPr id="2612" name="Google Shape;2612;g3a7959378fd_0_562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g3a7959378fd_0_562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g3a7959378fd_0_562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g3a7959378fd_0_562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g3a7959378fd_0_562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g3a7959378fd_0_562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g3a7959378fd_0_562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g3a7959378fd_0_562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g3a7959378fd_0_562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g3a7959378fd_0_562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g3a7959378fd_0_562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g3a7959378fd_0_562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g3a7959378fd_0_562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g3a7959378fd_0_562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g3a7959378fd_0_562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g3a7959378fd_0_562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g3a7959378fd_0_562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g3a7959378fd_0_562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g3a7959378fd_0_562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g3a7959378fd_0_562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g3a7959378fd_0_562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g3a7959378fd_0_562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g3a7959378fd_0_562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g3a7959378fd_0_562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g3a7959378fd_0_562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g3a7959378fd_0_562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g3a7959378fd_0_562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g3a7959378fd_0_562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g3a7959378fd_0_562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g3a7959378fd_0_562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g3a7959378fd_0_562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g3a7959378fd_0_562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4" name="Google Shape;2644;g3a7959378fd_0_5624"/>
          <p:cNvGrpSpPr/>
          <p:nvPr/>
        </p:nvGrpSpPr>
        <p:grpSpPr>
          <a:xfrm>
            <a:off x="950961" y="475509"/>
            <a:ext cx="1108719" cy="487633"/>
            <a:chOff x="2008025" y="2500150"/>
            <a:chExt cx="1165600" cy="512650"/>
          </a:xfrm>
        </p:grpSpPr>
        <p:sp>
          <p:nvSpPr>
            <p:cNvPr id="2645" name="Google Shape;2645;g3a7959378fd_0_562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g3a7959378fd_0_562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7" name="Google Shape;2647;g3a7959378fd_0_5624"/>
          <p:cNvGrpSpPr/>
          <p:nvPr/>
        </p:nvGrpSpPr>
        <p:grpSpPr>
          <a:xfrm>
            <a:off x="11358266" y="767923"/>
            <a:ext cx="635584" cy="1574894"/>
            <a:chOff x="2025650" y="4295675"/>
            <a:chExt cx="476700" cy="1181200"/>
          </a:xfrm>
        </p:grpSpPr>
        <p:sp>
          <p:nvSpPr>
            <p:cNvPr id="2648" name="Google Shape;2648;g3a7959378fd_0_562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g3a7959378fd_0_562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g3a7959378fd_0_562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g3a7959378fd_0_562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g3a7959378fd_0_562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g3a7959378fd_0_562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g3a7959378fd_0_562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g3a7959378fd_0_562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g3a7959378fd_0_562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g3a7959378fd_0_562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g3a7959378fd_0_562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g3a7959378fd_0_562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g3a7959378fd_0_562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g3a7959378fd_0_562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g3a7959378fd_0_562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g3a7959378fd_0_562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g3a7959378fd_0_562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g3a7959378fd_0_562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g3a7959378fd_0_562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g3a7959378fd_0_562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g3a7959378fd_0_562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g3a7959378fd_0_562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g3a7959378fd_0_562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g3a7959378fd_0_562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g3a7959378fd_0_562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g3a7959378fd_0_562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g3a7959378fd_0_562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g3a7959378fd_0_562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g3a7959378fd_0_562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g3a7959378fd_0_562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g3a7959378fd_0_562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g3a7959378fd_0_562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0" name="Google Shape;2680;g3a7959378fd_0_5624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2681" name="Google Shape;2681;g3a7959378fd_0_562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g3a7959378fd_0_562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g3a7959378fd_0_562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g3a7959378fd_0_562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g3a7959378fd_0_562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g3a7959378fd_0_562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g3a7959378fd_0_562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g3a7959378fd_0_562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g3a7959378fd_0_562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g3a7959378fd_0_562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g3a7959378fd_0_562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g3a7959378fd_0_562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g3a7959378fd_0_562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g3a7959378fd_0_562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g3a7959378fd_0_562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g3a7959378fd_0_562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g3a7959378fd_0_562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g3a7959378fd_0_562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g3a7959378fd_0_562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g3a7959378fd_0_562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g3a7959378fd_0_562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g3a7959378fd_0_562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3a7959378fd_0_5745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g3a7959378fd_0_5745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6" name="Google Shape;2706;g3a7959378fd_0_5745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2707" name="Google Shape;2707;g3a7959378fd_0_574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g3a7959378fd_0_574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g3a7959378fd_0_574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g3a7959378fd_0_574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g3a7959378fd_0_574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g3a7959378fd_0_574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g3a7959378fd_0_574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g3a7959378fd_0_574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g3a7959378fd_0_574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g3a7959378fd_0_574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g3a7959378fd_0_574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g3a7959378fd_0_574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g3a7959378fd_0_574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g3a7959378fd_0_574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g3a7959378fd_0_574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g3a7959378fd_0_574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g3a7959378fd_0_574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g3a7959378fd_0_574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g3a7959378fd_0_574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g3a7959378fd_0_574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g3a7959378fd_0_574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g3a7959378fd_0_574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9" name="Google Shape;2729;g3a7959378fd_0_5745"/>
          <p:cNvGrpSpPr/>
          <p:nvPr/>
        </p:nvGrpSpPr>
        <p:grpSpPr>
          <a:xfrm>
            <a:off x="396611" y="475509"/>
            <a:ext cx="1108719" cy="487633"/>
            <a:chOff x="2008025" y="2500150"/>
            <a:chExt cx="1165600" cy="512650"/>
          </a:xfrm>
        </p:grpSpPr>
        <p:sp>
          <p:nvSpPr>
            <p:cNvPr id="2730" name="Google Shape;2730;g3a7959378fd_0_5745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g3a7959378fd_0_5745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2" name="Google Shape;2732;g3a7959378fd_0_5745"/>
          <p:cNvGrpSpPr/>
          <p:nvPr/>
        </p:nvGrpSpPr>
        <p:grpSpPr>
          <a:xfrm rot="5400000">
            <a:off x="9959537" y="-469722"/>
            <a:ext cx="635584" cy="1574894"/>
            <a:chOff x="2025650" y="4295675"/>
            <a:chExt cx="476700" cy="1181200"/>
          </a:xfrm>
        </p:grpSpPr>
        <p:sp>
          <p:nvSpPr>
            <p:cNvPr id="2733" name="Google Shape;2733;g3a7959378fd_0_574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g3a7959378fd_0_574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g3a7959378fd_0_574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g3a7959378fd_0_574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g3a7959378fd_0_574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g3a7959378fd_0_574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g3a7959378fd_0_574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g3a7959378fd_0_574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g3a7959378fd_0_574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g3a7959378fd_0_574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g3a7959378fd_0_574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g3a7959378fd_0_574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g3a7959378fd_0_574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g3a7959378fd_0_574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g3a7959378fd_0_574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g3a7959378fd_0_574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g3a7959378fd_0_574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g3a7959378fd_0_574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g3a7959378fd_0_574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g3a7959378fd_0_574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g3a7959378fd_0_574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g3a7959378fd_0_574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g3a7959378fd_0_574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g3a7959378fd_0_574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g3a7959378fd_0_574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g3a7959378fd_0_574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g3a7959378fd_0_574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g3a7959378fd_0_574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g3a7959378fd_0_574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g3a7959378fd_0_574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g3a7959378fd_0_574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g3a7959378fd_0_574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5" name="Google Shape;2765;g3a7959378fd_0_5745"/>
          <p:cNvGrpSpPr/>
          <p:nvPr/>
        </p:nvGrpSpPr>
        <p:grpSpPr>
          <a:xfrm rot="5400000">
            <a:off x="3320254" y="5662844"/>
            <a:ext cx="635584" cy="1574894"/>
            <a:chOff x="2025650" y="4295675"/>
            <a:chExt cx="476700" cy="1181200"/>
          </a:xfrm>
        </p:grpSpPr>
        <p:sp>
          <p:nvSpPr>
            <p:cNvPr id="2766" name="Google Shape;2766;g3a7959378fd_0_574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g3a7959378fd_0_574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g3a7959378fd_0_574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g3a7959378fd_0_574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g3a7959378fd_0_574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g3a7959378fd_0_574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g3a7959378fd_0_574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g3a7959378fd_0_574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g3a7959378fd_0_574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g3a7959378fd_0_574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g3a7959378fd_0_574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g3a7959378fd_0_574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g3a7959378fd_0_574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g3a7959378fd_0_574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g3a7959378fd_0_574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g3a7959378fd_0_574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g3a7959378fd_0_574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g3a7959378fd_0_574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g3a7959378fd_0_574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g3a7959378fd_0_574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g3a7959378fd_0_574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g3a7959378fd_0_574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g3a7959378fd_0_574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g3a7959378fd_0_574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g3a7959378fd_0_574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g3a7959378fd_0_574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g3a7959378fd_0_574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g3a7959378fd_0_574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g3a7959378fd_0_574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g3a7959378fd_0_574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g3a7959378fd_0_574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g3a7959378fd_0_574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a489605c06_3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3a489605c06_3_1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g3a489605c06_3_1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3a489605c06_3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g3a7959378fd_0_5840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g3a7959378fd_0_5840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1" name="Google Shape;2801;g3a7959378fd_0_5840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2802" name="Google Shape;2802;g3a7959378fd_0_584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g3a7959378fd_0_584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g3a7959378fd_0_584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5" name="Google Shape;2805;g3a7959378fd_0_5840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2806" name="Google Shape;2806;g3a7959378fd_0_584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g3a7959378fd_0_584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g3a7959378fd_0_584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9" name="Google Shape;2809;g3a7959378fd_0_5840"/>
          <p:cNvGrpSpPr/>
          <p:nvPr/>
        </p:nvGrpSpPr>
        <p:grpSpPr>
          <a:xfrm>
            <a:off x="-562238" y="101656"/>
            <a:ext cx="1508896" cy="1507996"/>
            <a:chOff x="4139300" y="-1667050"/>
            <a:chExt cx="1131700" cy="1131025"/>
          </a:xfrm>
        </p:grpSpPr>
        <p:sp>
          <p:nvSpPr>
            <p:cNvPr id="2810" name="Google Shape;2810;g3a7959378fd_0_584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g3a7959378fd_0_584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g3a7959378fd_0_584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g3a7959378fd_0_584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g3a7959378fd_0_584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g3a7959378fd_0_584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g3a7959378fd_0_584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g3a7959378fd_0_584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g3a7959378fd_0_584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g3a7959378fd_0_584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g3a7959378fd_0_584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g3a7959378fd_0_584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g3a7959378fd_0_584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g3a7959378fd_0_584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g3a7959378fd_0_584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g3a7959378fd_0_584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g3a7959378fd_0_584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g3a7959378fd_0_584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g3a7959378fd_0_584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g3a7959378fd_0_584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g3a7959378fd_0_584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g3a7959378fd_0_584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2" name="Google Shape;2832;g3a7959378fd_0_5840"/>
          <p:cNvGrpSpPr/>
          <p:nvPr/>
        </p:nvGrpSpPr>
        <p:grpSpPr>
          <a:xfrm>
            <a:off x="5541641" y="138284"/>
            <a:ext cx="1108719" cy="487633"/>
            <a:chOff x="2008025" y="2500150"/>
            <a:chExt cx="1165600" cy="512650"/>
          </a:xfrm>
        </p:grpSpPr>
        <p:sp>
          <p:nvSpPr>
            <p:cNvPr id="2833" name="Google Shape;2833;g3a7959378fd_0_584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g3a7959378fd_0_584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5" name="Google Shape;2835;g3a7959378fd_0_5840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2836" name="Google Shape;2836;g3a7959378fd_0_584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g3a7959378fd_0_584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g3a7959378fd_0_584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g3a7959378fd_0_584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g3a7959378fd_0_584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g3a7959378fd_0_584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g3a7959378fd_0_584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g3a7959378fd_0_584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g3a7959378fd_0_584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g3a7959378fd_0_584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g3a7959378fd_0_584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g3a7959378fd_0_584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g3a7959378fd_0_584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g3a7959378fd_0_584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g3a7959378fd_0_584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g3a7959378fd_0_584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g3a7959378fd_0_584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g3a7959378fd_0_584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g3a7959378fd_0_584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g3a7959378fd_0_584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g3a7959378fd_0_584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g3a7959378fd_0_584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g3a7959378fd_0_584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g3a7959378fd_0_584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g3a7959378fd_0_584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g3a7959378fd_0_584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g3a7959378fd_0_584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g3a7959378fd_0_584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g3a7959378fd_0_584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g3a7959378fd_0_584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g3a7959378fd_0_584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g3a7959378fd_0_584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3a7959378fd_0_8889"/>
          <p:cNvSpPr txBox="1"/>
          <p:nvPr>
            <p:ph type="ctrTitle"/>
          </p:nvPr>
        </p:nvSpPr>
        <p:spPr>
          <a:xfrm>
            <a:off x="965367" y="1608167"/>
            <a:ext cx="7269900" cy="31296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oved by the King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3" name="Google Shape;2873;g3a7959378fd_0_8889"/>
          <p:cNvSpPr txBox="1"/>
          <p:nvPr>
            <p:ph idx="1" type="subTitle"/>
          </p:nvPr>
        </p:nvSpPr>
        <p:spPr>
          <a:xfrm>
            <a:off x="965200" y="4762233"/>
            <a:ext cx="54012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74" name="Google Shape;2874;g3a7959378fd_0_8889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g3a7959378fd_0_8889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6" name="Google Shape;2876;g3a7959378fd_0_8889"/>
          <p:cNvGrpSpPr/>
          <p:nvPr/>
        </p:nvGrpSpPr>
        <p:grpSpPr>
          <a:xfrm>
            <a:off x="7282495" y="-788644"/>
            <a:ext cx="1508896" cy="1507996"/>
            <a:chOff x="4139300" y="-1667050"/>
            <a:chExt cx="1131700" cy="1131025"/>
          </a:xfrm>
        </p:grpSpPr>
        <p:sp>
          <p:nvSpPr>
            <p:cNvPr id="2877" name="Google Shape;2877;g3a7959378fd_0_888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g3a7959378fd_0_888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g3a7959378fd_0_888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g3a7959378fd_0_888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g3a7959378fd_0_888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g3a7959378fd_0_888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g3a7959378fd_0_888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g3a7959378fd_0_888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g3a7959378fd_0_888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g3a7959378fd_0_888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g3a7959378fd_0_888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g3a7959378fd_0_888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g3a7959378fd_0_888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g3a7959378fd_0_888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g3a7959378fd_0_888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g3a7959378fd_0_888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g3a7959378fd_0_888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g3a7959378fd_0_888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g3a7959378fd_0_888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g3a7959378fd_0_888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g3a7959378fd_0_888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g3a7959378fd_0_888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9" name="Google Shape;2899;g3a7959378fd_0_8889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2900" name="Google Shape;2900;g3a7959378fd_0_8889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g3a7959378fd_0_8889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g3a7959378fd_0_8889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3" name="Google Shape;2903;g3a7959378fd_0_8889"/>
          <p:cNvGrpSpPr/>
          <p:nvPr/>
        </p:nvGrpSpPr>
        <p:grpSpPr>
          <a:xfrm rot="5400000">
            <a:off x="4375804" y="-359122"/>
            <a:ext cx="635584" cy="1574894"/>
            <a:chOff x="2025650" y="4295675"/>
            <a:chExt cx="476700" cy="1181200"/>
          </a:xfrm>
        </p:grpSpPr>
        <p:sp>
          <p:nvSpPr>
            <p:cNvPr id="2904" name="Google Shape;2904;g3a7959378fd_0_888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g3a7959378fd_0_888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g3a7959378fd_0_888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g3a7959378fd_0_888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g3a7959378fd_0_888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g3a7959378fd_0_888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g3a7959378fd_0_888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g3a7959378fd_0_888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g3a7959378fd_0_888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g3a7959378fd_0_888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g3a7959378fd_0_888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g3a7959378fd_0_888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g3a7959378fd_0_888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g3a7959378fd_0_888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g3a7959378fd_0_888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g3a7959378fd_0_888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g3a7959378fd_0_888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g3a7959378fd_0_888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g3a7959378fd_0_888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g3a7959378fd_0_888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g3a7959378fd_0_888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g3a7959378fd_0_888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g3a7959378fd_0_888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g3a7959378fd_0_888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g3a7959378fd_0_888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g3a7959378fd_0_888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g3a7959378fd_0_888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g3a7959378fd_0_888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g3a7959378fd_0_888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g3a7959378fd_0_888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g3a7959378fd_0_888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g3a7959378fd_0_888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6" name="Google Shape;2936;g3a7959378fd_0_8889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2937" name="Google Shape;2937;g3a7959378fd_0_888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g3a7959378fd_0_888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g3a7959378fd_0_888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g3a7959378fd_0_888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g3a7959378fd_0_888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g3a7959378fd_0_888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g3a7959378fd_0_888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g3a7959378fd_0_888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g3a7959378fd_0_888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g3a7959378fd_0_888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g3a7959378fd_0_888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g3a7959378fd_0_888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g3a7959378fd_0_888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g3a7959378fd_0_888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g3a7959378fd_0_888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g3a7959378fd_0_888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g3a7959378fd_0_888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g3a7959378fd_0_888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g3a7959378fd_0_888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g3a7959378fd_0_888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g3a7959378fd_0_888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g3a7959378fd_0_888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9" name="Google Shape;2959;g3a7959378fd_0_8889"/>
          <p:cNvGrpSpPr/>
          <p:nvPr/>
        </p:nvGrpSpPr>
        <p:grpSpPr>
          <a:xfrm>
            <a:off x="5154095" y="5498126"/>
            <a:ext cx="1108719" cy="487633"/>
            <a:chOff x="2008025" y="2500150"/>
            <a:chExt cx="1165600" cy="512650"/>
          </a:xfrm>
        </p:grpSpPr>
        <p:sp>
          <p:nvSpPr>
            <p:cNvPr id="2960" name="Google Shape;2960;g3a7959378fd_0_8889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g3a7959378fd_0_8889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2" name="Google Shape;2962;g3a7959378fd_0_8889"/>
          <p:cNvGrpSpPr/>
          <p:nvPr/>
        </p:nvGrpSpPr>
        <p:grpSpPr>
          <a:xfrm rot="5400000">
            <a:off x="7900037" y="5651078"/>
            <a:ext cx="635584" cy="1574894"/>
            <a:chOff x="2025650" y="4295675"/>
            <a:chExt cx="476700" cy="1181200"/>
          </a:xfrm>
        </p:grpSpPr>
        <p:sp>
          <p:nvSpPr>
            <p:cNvPr id="2963" name="Google Shape;2963;g3a7959378fd_0_888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g3a7959378fd_0_888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g3a7959378fd_0_888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g3a7959378fd_0_888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g3a7959378fd_0_888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g3a7959378fd_0_888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g3a7959378fd_0_888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g3a7959378fd_0_888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g3a7959378fd_0_888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g3a7959378fd_0_888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g3a7959378fd_0_888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g3a7959378fd_0_888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g3a7959378fd_0_888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g3a7959378fd_0_888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g3a7959378fd_0_888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g3a7959378fd_0_888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g3a7959378fd_0_888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g3a7959378fd_0_888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g3a7959378fd_0_888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g3a7959378fd_0_888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g3a7959378fd_0_888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g3a7959378fd_0_888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g3a7959378fd_0_888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g3a7959378fd_0_888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g3a7959378fd_0_888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g3a7959378fd_0_888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g3a7959378fd_0_888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g3a7959378fd_0_888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g3a7959378fd_0_888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g3a7959378fd_0_888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g3a7959378fd_0_888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g3a7959378fd_0_888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5" name="Google Shape;2995;g3a7959378fd_0_8889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2996" name="Google Shape;2996;g3a7959378fd_0_8889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g3a7959378fd_0_8889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g3a7959378fd_0_8889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3a7959378fd_0_9017"/>
          <p:cNvSpPr txBox="1"/>
          <p:nvPr>
            <p:ph type="title"/>
          </p:nvPr>
        </p:nvSpPr>
        <p:spPr>
          <a:xfrm>
            <a:off x="2371400" y="3401280"/>
            <a:ext cx="7449300" cy="12192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1" name="Google Shape;3001;g3a7959378fd_0_9017"/>
          <p:cNvSpPr txBox="1"/>
          <p:nvPr>
            <p:ph hasCustomPrompt="1" idx="2" type="title"/>
          </p:nvPr>
        </p:nvSpPr>
        <p:spPr>
          <a:xfrm>
            <a:off x="5321800" y="1749322"/>
            <a:ext cx="1548300" cy="154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2" name="Google Shape;3002;g3a7959378fd_0_9017"/>
          <p:cNvSpPr txBox="1"/>
          <p:nvPr>
            <p:ph idx="1" type="subTitle"/>
          </p:nvPr>
        </p:nvSpPr>
        <p:spPr>
          <a:xfrm>
            <a:off x="2374200" y="4621078"/>
            <a:ext cx="7443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03" name="Google Shape;3003;g3a7959378fd_0_901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g3a7959378fd_0_9017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g3a7959378fd_0_9017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g3a7959378fd_0_9017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7" name="Google Shape;3007;g3a7959378fd_0_9017"/>
          <p:cNvGrpSpPr/>
          <p:nvPr/>
        </p:nvGrpSpPr>
        <p:grpSpPr>
          <a:xfrm rot="5400000">
            <a:off x="5778371" y="-359122"/>
            <a:ext cx="635584" cy="1574894"/>
            <a:chOff x="2025650" y="4295675"/>
            <a:chExt cx="476700" cy="1181200"/>
          </a:xfrm>
        </p:grpSpPr>
        <p:sp>
          <p:nvSpPr>
            <p:cNvPr id="3008" name="Google Shape;3008;g3a7959378fd_0_901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g3a7959378fd_0_901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g3a7959378fd_0_901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g3a7959378fd_0_901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g3a7959378fd_0_901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g3a7959378fd_0_901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g3a7959378fd_0_901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g3a7959378fd_0_901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g3a7959378fd_0_901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g3a7959378fd_0_901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g3a7959378fd_0_901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g3a7959378fd_0_901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g3a7959378fd_0_901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g3a7959378fd_0_901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g3a7959378fd_0_901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g3a7959378fd_0_901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g3a7959378fd_0_901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g3a7959378fd_0_901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g3a7959378fd_0_901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g3a7959378fd_0_901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g3a7959378fd_0_901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g3a7959378fd_0_901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g3a7959378fd_0_901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g3a7959378fd_0_901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g3a7959378fd_0_901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g3a7959378fd_0_901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g3a7959378fd_0_901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g3a7959378fd_0_901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g3a7959378fd_0_901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g3a7959378fd_0_901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g3a7959378fd_0_901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g3a7959378fd_0_901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0" name="Google Shape;3040;g3a7959378fd_0_9017"/>
          <p:cNvGrpSpPr/>
          <p:nvPr/>
        </p:nvGrpSpPr>
        <p:grpSpPr>
          <a:xfrm>
            <a:off x="5341395" y="6132622"/>
            <a:ext cx="1508896" cy="1507996"/>
            <a:chOff x="4139300" y="-1667050"/>
            <a:chExt cx="1131700" cy="1131025"/>
          </a:xfrm>
        </p:grpSpPr>
        <p:sp>
          <p:nvSpPr>
            <p:cNvPr id="3041" name="Google Shape;3041;g3a7959378fd_0_901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g3a7959378fd_0_901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g3a7959378fd_0_901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g3a7959378fd_0_901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g3a7959378fd_0_901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g3a7959378fd_0_901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g3a7959378fd_0_901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g3a7959378fd_0_901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g3a7959378fd_0_901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g3a7959378fd_0_901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g3a7959378fd_0_901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g3a7959378fd_0_901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g3a7959378fd_0_901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g3a7959378fd_0_901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g3a7959378fd_0_901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g3a7959378fd_0_901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g3a7959378fd_0_901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g3a7959378fd_0_901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g3a7959378fd_0_901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g3a7959378fd_0_901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g3a7959378fd_0_901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g3a7959378fd_0_901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3" name="Google Shape;3063;g3a7959378fd_0_9017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3064" name="Google Shape;3064;g3a7959378fd_0_901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g3a7959378fd_0_901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g3a7959378fd_0_901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g3a7959378fd_0_901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g3a7959378fd_0_901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g3a7959378fd_0_901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g3a7959378fd_0_901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g3a7959378fd_0_901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g3a7959378fd_0_901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g3a7959378fd_0_901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g3a7959378fd_0_901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g3a7959378fd_0_901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g3a7959378fd_0_901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g3a7959378fd_0_901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g3a7959378fd_0_901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g3a7959378fd_0_901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g3a7959378fd_0_901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g3a7959378fd_0_901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g3a7959378fd_0_901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g3a7959378fd_0_901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g3a7959378fd_0_901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g3a7959378fd_0_901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6" name="Google Shape;3086;g3a7959378fd_0_9017"/>
          <p:cNvGrpSpPr/>
          <p:nvPr/>
        </p:nvGrpSpPr>
        <p:grpSpPr>
          <a:xfrm>
            <a:off x="-558105" y="2865239"/>
            <a:ext cx="1508896" cy="1507996"/>
            <a:chOff x="4139300" y="-1667050"/>
            <a:chExt cx="1131700" cy="1131025"/>
          </a:xfrm>
        </p:grpSpPr>
        <p:sp>
          <p:nvSpPr>
            <p:cNvPr id="3087" name="Google Shape;3087;g3a7959378fd_0_901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g3a7959378fd_0_901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g3a7959378fd_0_901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g3a7959378fd_0_901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g3a7959378fd_0_901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g3a7959378fd_0_901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g3a7959378fd_0_901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g3a7959378fd_0_901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g3a7959378fd_0_901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g3a7959378fd_0_901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g3a7959378fd_0_901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g3a7959378fd_0_901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g3a7959378fd_0_901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g3a7959378fd_0_901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g3a7959378fd_0_901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g3a7959378fd_0_901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g3a7959378fd_0_901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g3a7959378fd_0_901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g3a7959378fd_0_901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g3a7959378fd_0_901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g3a7959378fd_0_901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g3a7959378fd_0_901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9" name="Google Shape;3109;g3a7959378fd_0_9017"/>
          <p:cNvGrpSpPr/>
          <p:nvPr/>
        </p:nvGrpSpPr>
        <p:grpSpPr>
          <a:xfrm rot="-5400000">
            <a:off x="10686661" y="5888743"/>
            <a:ext cx="1108719" cy="487633"/>
            <a:chOff x="2008025" y="2500150"/>
            <a:chExt cx="1165600" cy="512650"/>
          </a:xfrm>
        </p:grpSpPr>
        <p:sp>
          <p:nvSpPr>
            <p:cNvPr id="3110" name="Google Shape;3110;g3a7959378fd_0_901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g3a7959378fd_0_901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2" name="Google Shape;3112;g3a7959378fd_0_9017"/>
          <p:cNvGrpSpPr/>
          <p:nvPr/>
        </p:nvGrpSpPr>
        <p:grpSpPr>
          <a:xfrm>
            <a:off x="396611" y="475509"/>
            <a:ext cx="1108719" cy="487633"/>
            <a:chOff x="2008025" y="2500150"/>
            <a:chExt cx="1165600" cy="512650"/>
          </a:xfrm>
        </p:grpSpPr>
        <p:sp>
          <p:nvSpPr>
            <p:cNvPr id="3113" name="Google Shape;3113;g3a7959378fd_0_901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g3a7959378fd_0_901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3a7959378fd_0_9133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7" name="Google Shape;3117;g3a7959378fd_0_9133"/>
          <p:cNvSpPr txBox="1"/>
          <p:nvPr>
            <p:ph idx="1" type="body"/>
          </p:nvPr>
        </p:nvSpPr>
        <p:spPr>
          <a:xfrm>
            <a:off x="955867" y="1402466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sh SemiBold"/>
              <a:buAutoNum type="arabicPeriod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rabicPeriod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rabicPeriod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9pPr>
          </a:lstStyle>
          <a:p/>
        </p:txBody>
      </p:sp>
      <p:sp>
        <p:nvSpPr>
          <p:cNvPr id="3118" name="Google Shape;3118;g3a7959378fd_0_9133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g3a7959378fd_0_9133"/>
          <p:cNvSpPr/>
          <p:nvPr/>
        </p:nvSpPr>
        <p:spPr>
          <a:xfrm rot="10800000">
            <a:off x="9304863" y="-32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0" name="Google Shape;3120;g3a7959378fd_0_9133"/>
          <p:cNvGrpSpPr/>
          <p:nvPr/>
        </p:nvGrpSpPr>
        <p:grpSpPr>
          <a:xfrm>
            <a:off x="11376416" y="2443957"/>
            <a:ext cx="635584" cy="1574894"/>
            <a:chOff x="2025650" y="4295675"/>
            <a:chExt cx="476700" cy="1181200"/>
          </a:xfrm>
        </p:grpSpPr>
        <p:sp>
          <p:nvSpPr>
            <p:cNvPr id="3121" name="Google Shape;3121;g3a7959378fd_0_913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g3a7959378fd_0_913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g3a7959378fd_0_913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g3a7959378fd_0_913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g3a7959378fd_0_913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g3a7959378fd_0_913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g3a7959378fd_0_913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g3a7959378fd_0_913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g3a7959378fd_0_913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g3a7959378fd_0_913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g3a7959378fd_0_913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g3a7959378fd_0_913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g3a7959378fd_0_913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g3a7959378fd_0_913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g3a7959378fd_0_913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g3a7959378fd_0_913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g3a7959378fd_0_913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g3a7959378fd_0_913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g3a7959378fd_0_913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g3a7959378fd_0_913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g3a7959378fd_0_913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g3a7959378fd_0_913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g3a7959378fd_0_913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g3a7959378fd_0_913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g3a7959378fd_0_913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g3a7959378fd_0_913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g3a7959378fd_0_913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g3a7959378fd_0_913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g3a7959378fd_0_913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g3a7959378fd_0_913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g3a7959378fd_0_913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g3a7959378fd_0_913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3" name="Google Shape;3153;g3a7959378fd_0_9133"/>
          <p:cNvGrpSpPr/>
          <p:nvPr/>
        </p:nvGrpSpPr>
        <p:grpSpPr>
          <a:xfrm rot="-5400000">
            <a:off x="-197789" y="2245709"/>
            <a:ext cx="1108719" cy="487633"/>
            <a:chOff x="2008025" y="2500150"/>
            <a:chExt cx="1165600" cy="512650"/>
          </a:xfrm>
        </p:grpSpPr>
        <p:sp>
          <p:nvSpPr>
            <p:cNvPr id="3154" name="Google Shape;3154;g3a7959378fd_0_9133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g3a7959378fd_0_9133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6" name="Google Shape;3156;g3a7959378fd_0_9133"/>
          <p:cNvGrpSpPr/>
          <p:nvPr/>
        </p:nvGrpSpPr>
        <p:grpSpPr>
          <a:xfrm>
            <a:off x="9731962" y="6131622"/>
            <a:ext cx="1508896" cy="1507996"/>
            <a:chOff x="4139300" y="-1667050"/>
            <a:chExt cx="1131700" cy="1131025"/>
          </a:xfrm>
        </p:grpSpPr>
        <p:sp>
          <p:nvSpPr>
            <p:cNvPr id="3157" name="Google Shape;3157;g3a7959378fd_0_913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g3a7959378fd_0_913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g3a7959378fd_0_913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g3a7959378fd_0_913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g3a7959378fd_0_913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g3a7959378fd_0_913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g3a7959378fd_0_913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g3a7959378fd_0_913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g3a7959378fd_0_913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g3a7959378fd_0_913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g3a7959378fd_0_913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g3a7959378fd_0_913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g3a7959378fd_0_913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g3a7959378fd_0_913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g3a7959378fd_0_913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g3a7959378fd_0_913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g3a7959378fd_0_913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g3a7959378fd_0_913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g3a7959378fd_0_913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g3a7959378fd_0_913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g3a7959378fd_0_913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g3a7959378fd_0_913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g3a7959378fd_0_9133"/>
          <p:cNvGrpSpPr/>
          <p:nvPr/>
        </p:nvGrpSpPr>
        <p:grpSpPr>
          <a:xfrm>
            <a:off x="10903395" y="5890926"/>
            <a:ext cx="1108719" cy="487633"/>
            <a:chOff x="2008025" y="2500150"/>
            <a:chExt cx="1165600" cy="512650"/>
          </a:xfrm>
        </p:grpSpPr>
        <p:sp>
          <p:nvSpPr>
            <p:cNvPr id="3180" name="Google Shape;3180;g3a7959378fd_0_9133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g3a7959378fd_0_9133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2" name="Google Shape;3182;g3a7959378fd_0_9133"/>
          <p:cNvGrpSpPr/>
          <p:nvPr/>
        </p:nvGrpSpPr>
        <p:grpSpPr>
          <a:xfrm>
            <a:off x="302231" y="6355773"/>
            <a:ext cx="1927642" cy="1059647"/>
            <a:chOff x="2063875" y="-303350"/>
            <a:chExt cx="1445767" cy="794755"/>
          </a:xfrm>
        </p:grpSpPr>
        <p:sp>
          <p:nvSpPr>
            <p:cNvPr id="3183" name="Google Shape;3183;g3a7959378fd_0_913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g3a7959378fd_0_913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g3a7959378fd_0_913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3a7959378fd_0_9204"/>
          <p:cNvSpPr txBox="1"/>
          <p:nvPr>
            <p:ph type="title"/>
          </p:nvPr>
        </p:nvSpPr>
        <p:spPr>
          <a:xfrm>
            <a:off x="2165645" y="3469232"/>
            <a:ext cx="3729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188" name="Google Shape;3188;g3a7959378fd_0_9204"/>
          <p:cNvSpPr txBox="1"/>
          <p:nvPr>
            <p:ph idx="2" type="title"/>
          </p:nvPr>
        </p:nvSpPr>
        <p:spPr>
          <a:xfrm>
            <a:off x="6296755" y="3469232"/>
            <a:ext cx="3729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189" name="Google Shape;3189;g3a7959378fd_0_9204"/>
          <p:cNvSpPr txBox="1"/>
          <p:nvPr>
            <p:ph idx="1" type="subTitle"/>
          </p:nvPr>
        </p:nvSpPr>
        <p:spPr>
          <a:xfrm>
            <a:off x="6296755" y="3758065"/>
            <a:ext cx="37299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190" name="Google Shape;3190;g3a7959378fd_0_9204"/>
          <p:cNvSpPr txBox="1"/>
          <p:nvPr>
            <p:ph idx="3" type="subTitle"/>
          </p:nvPr>
        </p:nvSpPr>
        <p:spPr>
          <a:xfrm>
            <a:off x="2165245" y="3758065"/>
            <a:ext cx="37308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191" name="Google Shape;3191;g3a7959378fd_0_9204"/>
          <p:cNvSpPr txBox="1"/>
          <p:nvPr>
            <p:ph idx="4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2" name="Google Shape;3192;g3a7959378fd_0_9204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g3a7959378fd_0_9204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4" name="Google Shape;3194;g3a7959378fd_0_9204"/>
          <p:cNvGrpSpPr/>
          <p:nvPr/>
        </p:nvGrpSpPr>
        <p:grpSpPr>
          <a:xfrm rot="-5400000">
            <a:off x="10686674" y="5799868"/>
            <a:ext cx="1108719" cy="487633"/>
            <a:chOff x="2008025" y="2500150"/>
            <a:chExt cx="1165600" cy="512650"/>
          </a:xfrm>
        </p:grpSpPr>
        <p:sp>
          <p:nvSpPr>
            <p:cNvPr id="3195" name="Google Shape;3195;g3a7959378fd_0_920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g3a7959378fd_0_920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g3a7959378fd_0_9204"/>
          <p:cNvGrpSpPr/>
          <p:nvPr/>
        </p:nvGrpSpPr>
        <p:grpSpPr>
          <a:xfrm>
            <a:off x="11231862" y="2675022"/>
            <a:ext cx="1508896" cy="1507996"/>
            <a:chOff x="4139300" y="-1667050"/>
            <a:chExt cx="1131700" cy="1131025"/>
          </a:xfrm>
        </p:grpSpPr>
        <p:sp>
          <p:nvSpPr>
            <p:cNvPr id="3198" name="Google Shape;3198;g3a7959378fd_0_920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g3a7959378fd_0_920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g3a7959378fd_0_920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g3a7959378fd_0_920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g3a7959378fd_0_920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g3a7959378fd_0_920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g3a7959378fd_0_920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g3a7959378fd_0_920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g3a7959378fd_0_920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g3a7959378fd_0_920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g3a7959378fd_0_920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g3a7959378fd_0_920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g3a7959378fd_0_920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g3a7959378fd_0_920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g3a7959378fd_0_920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g3a7959378fd_0_920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g3a7959378fd_0_920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g3a7959378fd_0_920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g3a7959378fd_0_920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g3a7959378fd_0_920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g3a7959378fd_0_920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g3a7959378fd_0_920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0" name="Google Shape;3220;g3a7959378fd_0_9204"/>
          <p:cNvGrpSpPr/>
          <p:nvPr/>
        </p:nvGrpSpPr>
        <p:grpSpPr>
          <a:xfrm rot="5400000">
            <a:off x="3596487" y="5662844"/>
            <a:ext cx="635584" cy="1574894"/>
            <a:chOff x="2025650" y="4295675"/>
            <a:chExt cx="476700" cy="1181200"/>
          </a:xfrm>
        </p:grpSpPr>
        <p:sp>
          <p:nvSpPr>
            <p:cNvPr id="3221" name="Google Shape;3221;g3a7959378fd_0_920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g3a7959378fd_0_920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g3a7959378fd_0_920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g3a7959378fd_0_920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g3a7959378fd_0_920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g3a7959378fd_0_920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g3a7959378fd_0_920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g3a7959378fd_0_920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g3a7959378fd_0_920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g3a7959378fd_0_920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g3a7959378fd_0_920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g3a7959378fd_0_920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g3a7959378fd_0_920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g3a7959378fd_0_920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g3a7959378fd_0_920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g3a7959378fd_0_920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g3a7959378fd_0_920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g3a7959378fd_0_920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g3a7959378fd_0_920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g3a7959378fd_0_920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g3a7959378fd_0_920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g3a7959378fd_0_920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g3a7959378fd_0_920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g3a7959378fd_0_920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g3a7959378fd_0_920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g3a7959378fd_0_920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g3a7959378fd_0_920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g3a7959378fd_0_920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g3a7959378fd_0_920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g3a7959378fd_0_920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g3a7959378fd_0_920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g3a7959378fd_0_920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3" name="Google Shape;3253;g3a7959378fd_0_9204"/>
          <p:cNvGrpSpPr/>
          <p:nvPr/>
        </p:nvGrpSpPr>
        <p:grpSpPr>
          <a:xfrm>
            <a:off x="-549071" y="2675022"/>
            <a:ext cx="1508896" cy="1507996"/>
            <a:chOff x="4139300" y="-1667050"/>
            <a:chExt cx="1131700" cy="1131025"/>
          </a:xfrm>
        </p:grpSpPr>
        <p:sp>
          <p:nvSpPr>
            <p:cNvPr id="3254" name="Google Shape;3254;g3a7959378fd_0_920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g3a7959378fd_0_920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g3a7959378fd_0_920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g3a7959378fd_0_920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g3a7959378fd_0_920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g3a7959378fd_0_920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g3a7959378fd_0_920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g3a7959378fd_0_920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g3a7959378fd_0_920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g3a7959378fd_0_920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g3a7959378fd_0_920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g3a7959378fd_0_920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g3a7959378fd_0_920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g3a7959378fd_0_920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g3a7959378fd_0_920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g3a7959378fd_0_920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g3a7959378fd_0_920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g3a7959378fd_0_920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g3a7959378fd_0_920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g3a7959378fd_0_920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g3a7959378fd_0_920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g3a7959378fd_0_920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g3a7959378fd_0_9204"/>
          <p:cNvGrpSpPr/>
          <p:nvPr/>
        </p:nvGrpSpPr>
        <p:grpSpPr>
          <a:xfrm rot="-5400000">
            <a:off x="-12854" y="749702"/>
            <a:ext cx="1927642" cy="1059647"/>
            <a:chOff x="2063875" y="-303350"/>
            <a:chExt cx="1445767" cy="794755"/>
          </a:xfrm>
        </p:grpSpPr>
        <p:sp>
          <p:nvSpPr>
            <p:cNvPr id="3277" name="Google Shape;3277;g3a7959378fd_0_920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g3a7959378fd_0_920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g3a7959378fd_0_920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g3a7959378fd_0_9298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2" name="Google Shape;3282;g3a7959378fd_0_9298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g3a7959378fd_0_9298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4" name="Google Shape;3284;g3a7959378fd_0_9298"/>
          <p:cNvGrpSpPr/>
          <p:nvPr/>
        </p:nvGrpSpPr>
        <p:grpSpPr>
          <a:xfrm rot="5400000">
            <a:off x="571437" y="5651078"/>
            <a:ext cx="635584" cy="1574894"/>
            <a:chOff x="2025650" y="4295675"/>
            <a:chExt cx="476700" cy="1181200"/>
          </a:xfrm>
        </p:grpSpPr>
        <p:sp>
          <p:nvSpPr>
            <p:cNvPr id="3285" name="Google Shape;3285;g3a7959378fd_0_9298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g3a7959378fd_0_9298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g3a7959378fd_0_9298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g3a7959378fd_0_9298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g3a7959378fd_0_9298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g3a7959378fd_0_9298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g3a7959378fd_0_9298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g3a7959378fd_0_9298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g3a7959378fd_0_9298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g3a7959378fd_0_9298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g3a7959378fd_0_9298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g3a7959378fd_0_9298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g3a7959378fd_0_9298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g3a7959378fd_0_9298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g3a7959378fd_0_9298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g3a7959378fd_0_9298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g3a7959378fd_0_9298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g3a7959378fd_0_9298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g3a7959378fd_0_9298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g3a7959378fd_0_9298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g3a7959378fd_0_9298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g3a7959378fd_0_9298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g3a7959378fd_0_9298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g3a7959378fd_0_9298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g3a7959378fd_0_9298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g3a7959378fd_0_9298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g3a7959378fd_0_9298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g3a7959378fd_0_9298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g3a7959378fd_0_9298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g3a7959378fd_0_9298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g3a7959378fd_0_9298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g3a7959378fd_0_9298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7" name="Google Shape;3317;g3a7959378fd_0_9298"/>
          <p:cNvGrpSpPr/>
          <p:nvPr/>
        </p:nvGrpSpPr>
        <p:grpSpPr>
          <a:xfrm rot="5400000">
            <a:off x="10985304" y="5662844"/>
            <a:ext cx="635584" cy="1574894"/>
            <a:chOff x="2025650" y="4295675"/>
            <a:chExt cx="476700" cy="1181200"/>
          </a:xfrm>
        </p:grpSpPr>
        <p:sp>
          <p:nvSpPr>
            <p:cNvPr id="3318" name="Google Shape;3318;g3a7959378fd_0_9298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g3a7959378fd_0_9298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g3a7959378fd_0_9298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g3a7959378fd_0_9298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g3a7959378fd_0_9298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g3a7959378fd_0_9298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g3a7959378fd_0_9298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g3a7959378fd_0_9298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g3a7959378fd_0_9298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g3a7959378fd_0_9298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g3a7959378fd_0_9298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g3a7959378fd_0_9298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g3a7959378fd_0_9298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g3a7959378fd_0_9298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g3a7959378fd_0_9298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g3a7959378fd_0_9298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g3a7959378fd_0_9298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g3a7959378fd_0_9298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g3a7959378fd_0_9298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g3a7959378fd_0_9298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g3a7959378fd_0_9298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g3a7959378fd_0_9298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g3a7959378fd_0_9298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g3a7959378fd_0_9298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g3a7959378fd_0_9298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g3a7959378fd_0_9298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g3a7959378fd_0_9298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g3a7959378fd_0_9298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g3a7959378fd_0_9298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g3a7959378fd_0_9298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g3a7959378fd_0_9298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g3a7959378fd_0_9298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0" name="Google Shape;3350;g3a7959378fd_0_9298"/>
          <p:cNvGrpSpPr/>
          <p:nvPr/>
        </p:nvGrpSpPr>
        <p:grpSpPr>
          <a:xfrm>
            <a:off x="5341395" y="-1116944"/>
            <a:ext cx="1508896" cy="1507996"/>
            <a:chOff x="4139300" y="-1667050"/>
            <a:chExt cx="1131700" cy="1131025"/>
          </a:xfrm>
        </p:grpSpPr>
        <p:sp>
          <p:nvSpPr>
            <p:cNvPr id="3351" name="Google Shape;3351;g3a7959378fd_0_929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g3a7959378fd_0_929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g3a7959378fd_0_929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g3a7959378fd_0_929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g3a7959378fd_0_929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g3a7959378fd_0_929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g3a7959378fd_0_929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g3a7959378fd_0_929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g3a7959378fd_0_929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g3a7959378fd_0_929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g3a7959378fd_0_929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g3a7959378fd_0_929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g3a7959378fd_0_929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g3a7959378fd_0_929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g3a7959378fd_0_929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g3a7959378fd_0_929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g3a7959378fd_0_929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g3a7959378fd_0_929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g3a7959378fd_0_929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g3a7959378fd_0_929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g3a7959378fd_0_929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g3a7959378fd_0_929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3" name="Google Shape;3373;g3a7959378fd_0_9298"/>
          <p:cNvGrpSpPr/>
          <p:nvPr/>
        </p:nvGrpSpPr>
        <p:grpSpPr>
          <a:xfrm>
            <a:off x="191261" y="475509"/>
            <a:ext cx="1108719" cy="487633"/>
            <a:chOff x="2008025" y="2500150"/>
            <a:chExt cx="1165600" cy="512650"/>
          </a:xfrm>
        </p:grpSpPr>
        <p:sp>
          <p:nvSpPr>
            <p:cNvPr id="3374" name="Google Shape;3374;g3a7959378fd_0_9298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g3a7959378fd_0_9298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6" name="Google Shape;3376;g3a7959378fd_0_9298"/>
          <p:cNvGrpSpPr/>
          <p:nvPr/>
        </p:nvGrpSpPr>
        <p:grpSpPr>
          <a:xfrm rot="-5400000">
            <a:off x="11162236" y="1029893"/>
            <a:ext cx="1108719" cy="487633"/>
            <a:chOff x="2008025" y="2500150"/>
            <a:chExt cx="1165600" cy="512650"/>
          </a:xfrm>
        </p:grpSpPr>
        <p:sp>
          <p:nvSpPr>
            <p:cNvPr id="3377" name="Google Shape;3377;g3a7959378fd_0_9298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g3a7959378fd_0_9298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3a7959378fd_0_9397"/>
          <p:cNvSpPr txBox="1"/>
          <p:nvPr>
            <p:ph idx="1" type="body"/>
          </p:nvPr>
        </p:nvSpPr>
        <p:spPr>
          <a:xfrm>
            <a:off x="1579699" y="2178400"/>
            <a:ext cx="6224100" cy="292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Light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indent="-355600" lvl="2" marL="13716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indent="-355600" lvl="3" marL="18288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6pPr>
            <a:lvl7pPr indent="-336550" lvl="6" marL="32004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indent="-336550" lvl="7" marL="36576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Nunito Light"/>
              <a:buChar char="■"/>
              <a:defRPr/>
            </a:lvl9pPr>
          </a:lstStyle>
          <a:p/>
        </p:txBody>
      </p:sp>
      <p:sp>
        <p:nvSpPr>
          <p:cNvPr id="3381" name="Google Shape;3381;g3a7959378fd_0_9397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382" name="Google Shape;3382;g3a7959378fd_0_9397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g3a7959378fd_0_9397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4" name="Google Shape;3384;g3a7959378fd_0_9397"/>
          <p:cNvGrpSpPr/>
          <p:nvPr/>
        </p:nvGrpSpPr>
        <p:grpSpPr>
          <a:xfrm>
            <a:off x="-558105" y="6111656"/>
            <a:ext cx="1508896" cy="1507996"/>
            <a:chOff x="4139300" y="-1667050"/>
            <a:chExt cx="1131700" cy="1131025"/>
          </a:xfrm>
        </p:grpSpPr>
        <p:sp>
          <p:nvSpPr>
            <p:cNvPr id="3385" name="Google Shape;3385;g3a7959378fd_0_939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g3a7959378fd_0_939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g3a7959378fd_0_939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g3a7959378fd_0_939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g3a7959378fd_0_939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g3a7959378fd_0_939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g3a7959378fd_0_939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g3a7959378fd_0_939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g3a7959378fd_0_939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g3a7959378fd_0_939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g3a7959378fd_0_939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g3a7959378fd_0_939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g3a7959378fd_0_939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g3a7959378fd_0_939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g3a7959378fd_0_939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g3a7959378fd_0_939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g3a7959378fd_0_939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g3a7959378fd_0_939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g3a7959378fd_0_939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g3a7959378fd_0_939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g3a7959378fd_0_939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g3a7959378fd_0_939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7" name="Google Shape;3407;g3a7959378fd_0_9397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3408" name="Google Shape;3408;g3a7959378fd_0_939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g3a7959378fd_0_939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g3a7959378fd_0_939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g3a7959378fd_0_939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g3a7959378fd_0_939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g3a7959378fd_0_939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g3a7959378fd_0_939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g3a7959378fd_0_939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g3a7959378fd_0_939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g3a7959378fd_0_939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g3a7959378fd_0_939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g3a7959378fd_0_939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g3a7959378fd_0_939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g3a7959378fd_0_939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g3a7959378fd_0_939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g3a7959378fd_0_939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g3a7959378fd_0_939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g3a7959378fd_0_939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g3a7959378fd_0_939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g3a7959378fd_0_939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g3a7959378fd_0_939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g3a7959378fd_0_939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0" name="Google Shape;3430;g3a7959378fd_0_9397"/>
          <p:cNvGrpSpPr/>
          <p:nvPr/>
        </p:nvGrpSpPr>
        <p:grpSpPr>
          <a:xfrm>
            <a:off x="5132086" y="6324023"/>
            <a:ext cx="1927642" cy="1059647"/>
            <a:chOff x="2063875" y="-303350"/>
            <a:chExt cx="1445767" cy="794755"/>
          </a:xfrm>
        </p:grpSpPr>
        <p:sp>
          <p:nvSpPr>
            <p:cNvPr id="3431" name="Google Shape;3431;g3a7959378fd_0_939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g3a7959378fd_0_939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g3a7959378fd_0_939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g3a7959378fd_0_9397"/>
          <p:cNvGrpSpPr/>
          <p:nvPr/>
        </p:nvGrpSpPr>
        <p:grpSpPr>
          <a:xfrm>
            <a:off x="396611" y="5888743"/>
            <a:ext cx="1108719" cy="487633"/>
            <a:chOff x="2008025" y="2500150"/>
            <a:chExt cx="1165600" cy="512650"/>
          </a:xfrm>
        </p:grpSpPr>
        <p:sp>
          <p:nvSpPr>
            <p:cNvPr id="3435" name="Google Shape;3435;g3a7959378fd_0_939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g3a7959378fd_0_939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7" name="Google Shape;3437;g3a7959378fd_0_9397"/>
          <p:cNvGrpSpPr/>
          <p:nvPr/>
        </p:nvGrpSpPr>
        <p:grpSpPr>
          <a:xfrm rot="-5400000">
            <a:off x="-972763" y="3089469"/>
            <a:ext cx="1927642" cy="1059647"/>
            <a:chOff x="2063875" y="-303350"/>
            <a:chExt cx="1445767" cy="794755"/>
          </a:xfrm>
        </p:grpSpPr>
        <p:sp>
          <p:nvSpPr>
            <p:cNvPr id="3438" name="Google Shape;3438;g3a7959378fd_0_939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g3a7959378fd_0_939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g3a7959378fd_0_939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3a7959378fd_0_9459"/>
          <p:cNvSpPr txBox="1"/>
          <p:nvPr>
            <p:ph type="title"/>
          </p:nvPr>
        </p:nvSpPr>
        <p:spPr>
          <a:xfrm>
            <a:off x="1707000" y="1524400"/>
            <a:ext cx="8778000" cy="380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43" name="Google Shape;3443;g3a7959378fd_0_9459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g3a7959378fd_0_9459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g3a7959378fd_0_9459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g3a7959378fd_0_9459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7" name="Google Shape;3447;g3a7959378fd_0_9459"/>
          <p:cNvGrpSpPr/>
          <p:nvPr/>
        </p:nvGrpSpPr>
        <p:grpSpPr>
          <a:xfrm rot="5400000">
            <a:off x="7900037" y="5651078"/>
            <a:ext cx="635584" cy="1574894"/>
            <a:chOff x="2025650" y="4295675"/>
            <a:chExt cx="476700" cy="1181200"/>
          </a:xfrm>
        </p:grpSpPr>
        <p:sp>
          <p:nvSpPr>
            <p:cNvPr id="3448" name="Google Shape;3448;g3a7959378fd_0_945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g3a7959378fd_0_945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g3a7959378fd_0_945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g3a7959378fd_0_945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g3a7959378fd_0_945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g3a7959378fd_0_945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g3a7959378fd_0_945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g3a7959378fd_0_945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g3a7959378fd_0_945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g3a7959378fd_0_945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g3a7959378fd_0_945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g3a7959378fd_0_945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g3a7959378fd_0_945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g3a7959378fd_0_945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g3a7959378fd_0_945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g3a7959378fd_0_945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g3a7959378fd_0_945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g3a7959378fd_0_945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g3a7959378fd_0_945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g3a7959378fd_0_945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g3a7959378fd_0_945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g3a7959378fd_0_945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g3a7959378fd_0_945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g3a7959378fd_0_945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g3a7959378fd_0_945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g3a7959378fd_0_945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g3a7959378fd_0_945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g3a7959378fd_0_945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g3a7959378fd_0_945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g3a7959378fd_0_945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g3a7959378fd_0_945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g3a7959378fd_0_945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0" name="Google Shape;3480;g3a7959378fd_0_9459"/>
          <p:cNvGrpSpPr/>
          <p:nvPr/>
        </p:nvGrpSpPr>
        <p:grpSpPr>
          <a:xfrm>
            <a:off x="170465" y="2831590"/>
            <a:ext cx="635584" cy="1574894"/>
            <a:chOff x="2025650" y="4295675"/>
            <a:chExt cx="476700" cy="1181200"/>
          </a:xfrm>
        </p:grpSpPr>
        <p:sp>
          <p:nvSpPr>
            <p:cNvPr id="3481" name="Google Shape;3481;g3a7959378fd_0_945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g3a7959378fd_0_945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g3a7959378fd_0_945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g3a7959378fd_0_945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g3a7959378fd_0_945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g3a7959378fd_0_945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g3a7959378fd_0_945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g3a7959378fd_0_945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g3a7959378fd_0_945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g3a7959378fd_0_945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g3a7959378fd_0_945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g3a7959378fd_0_945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g3a7959378fd_0_945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g3a7959378fd_0_945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g3a7959378fd_0_945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g3a7959378fd_0_945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g3a7959378fd_0_945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g3a7959378fd_0_945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g3a7959378fd_0_945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g3a7959378fd_0_945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g3a7959378fd_0_945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g3a7959378fd_0_945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g3a7959378fd_0_945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g3a7959378fd_0_945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g3a7959378fd_0_945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g3a7959378fd_0_945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g3a7959378fd_0_945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g3a7959378fd_0_945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g3a7959378fd_0_945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g3a7959378fd_0_945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g3a7959378fd_0_945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g3a7959378fd_0_945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3" name="Google Shape;3513;g3a7959378fd_0_9459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3514" name="Google Shape;3514;g3a7959378fd_0_945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g3a7959378fd_0_945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g3a7959378fd_0_945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g3a7959378fd_0_945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g3a7959378fd_0_945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g3a7959378fd_0_945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g3a7959378fd_0_945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g3a7959378fd_0_945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g3a7959378fd_0_945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g3a7959378fd_0_945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g3a7959378fd_0_945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g3a7959378fd_0_945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g3a7959378fd_0_945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g3a7959378fd_0_945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g3a7959378fd_0_945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g3a7959378fd_0_945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g3a7959378fd_0_945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g3a7959378fd_0_945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g3a7959378fd_0_945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g3a7959378fd_0_945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g3a7959378fd_0_945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g3a7959378fd_0_945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6" name="Google Shape;3536;g3a7959378fd_0_9459"/>
          <p:cNvGrpSpPr/>
          <p:nvPr/>
        </p:nvGrpSpPr>
        <p:grpSpPr>
          <a:xfrm>
            <a:off x="5341395" y="-788644"/>
            <a:ext cx="1508896" cy="1507996"/>
            <a:chOff x="4139300" y="-1667050"/>
            <a:chExt cx="1131700" cy="1131025"/>
          </a:xfrm>
        </p:grpSpPr>
        <p:sp>
          <p:nvSpPr>
            <p:cNvPr id="3537" name="Google Shape;3537;g3a7959378fd_0_945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g3a7959378fd_0_945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g3a7959378fd_0_945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g3a7959378fd_0_945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g3a7959378fd_0_945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g3a7959378fd_0_945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g3a7959378fd_0_945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g3a7959378fd_0_945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g3a7959378fd_0_945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g3a7959378fd_0_945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g3a7959378fd_0_945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g3a7959378fd_0_945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g3a7959378fd_0_945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g3a7959378fd_0_945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g3a7959378fd_0_945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g3a7959378fd_0_945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g3a7959378fd_0_945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g3a7959378fd_0_945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g3a7959378fd_0_945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g3a7959378fd_0_945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g3a7959378fd_0_945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g3a7959378fd_0_945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3a7959378fd_0_9577"/>
          <p:cNvSpPr txBox="1"/>
          <p:nvPr>
            <p:ph type="title"/>
          </p:nvPr>
        </p:nvSpPr>
        <p:spPr>
          <a:xfrm>
            <a:off x="984600" y="2574800"/>
            <a:ext cx="6914700" cy="1097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8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561" name="Google Shape;3561;g3a7959378fd_0_9577"/>
          <p:cNvSpPr txBox="1"/>
          <p:nvPr>
            <p:ph idx="1" type="subTitle"/>
          </p:nvPr>
        </p:nvSpPr>
        <p:spPr>
          <a:xfrm>
            <a:off x="984600" y="3673599"/>
            <a:ext cx="6914700" cy="121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562" name="Google Shape;3562;g3a7959378fd_0_957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g3a7959378fd_0_9577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g3a7959378fd_0_9577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g3a7959378fd_0_9577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6" name="Google Shape;3566;g3a7959378fd_0_9577"/>
          <p:cNvGrpSpPr/>
          <p:nvPr/>
        </p:nvGrpSpPr>
        <p:grpSpPr>
          <a:xfrm>
            <a:off x="5132086" y="-519019"/>
            <a:ext cx="1927642" cy="1059647"/>
            <a:chOff x="2063875" y="-303350"/>
            <a:chExt cx="1445767" cy="794755"/>
          </a:xfrm>
        </p:grpSpPr>
        <p:sp>
          <p:nvSpPr>
            <p:cNvPr id="3567" name="Google Shape;3567;g3a7959378fd_0_957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g3a7959378fd_0_957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g3a7959378fd_0_957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0" name="Google Shape;3570;g3a7959378fd_0_9577"/>
          <p:cNvGrpSpPr/>
          <p:nvPr/>
        </p:nvGrpSpPr>
        <p:grpSpPr>
          <a:xfrm>
            <a:off x="-558105" y="2865239"/>
            <a:ext cx="1508896" cy="1507996"/>
            <a:chOff x="4139300" y="-1667050"/>
            <a:chExt cx="1131700" cy="1131025"/>
          </a:xfrm>
        </p:grpSpPr>
        <p:sp>
          <p:nvSpPr>
            <p:cNvPr id="3571" name="Google Shape;3571;g3a7959378fd_0_957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g3a7959378fd_0_957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g3a7959378fd_0_957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g3a7959378fd_0_957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g3a7959378fd_0_957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g3a7959378fd_0_957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g3a7959378fd_0_957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g3a7959378fd_0_957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g3a7959378fd_0_957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g3a7959378fd_0_957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g3a7959378fd_0_957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g3a7959378fd_0_957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g3a7959378fd_0_957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g3a7959378fd_0_957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g3a7959378fd_0_957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g3a7959378fd_0_957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g3a7959378fd_0_957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g3a7959378fd_0_957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g3a7959378fd_0_957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g3a7959378fd_0_957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g3a7959378fd_0_957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g3a7959378fd_0_957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3" name="Google Shape;3593;g3a7959378fd_0_9577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3594" name="Google Shape;3594;g3a7959378fd_0_957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g3a7959378fd_0_957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g3a7959378fd_0_957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g3a7959378fd_0_957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g3a7959378fd_0_957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g3a7959378fd_0_957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g3a7959378fd_0_957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g3a7959378fd_0_957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g3a7959378fd_0_957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g3a7959378fd_0_957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g3a7959378fd_0_957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g3a7959378fd_0_957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g3a7959378fd_0_957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g3a7959378fd_0_957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g3a7959378fd_0_957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g3a7959378fd_0_957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g3a7959378fd_0_957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g3a7959378fd_0_957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g3a7959378fd_0_957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g3a7959378fd_0_957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g3a7959378fd_0_957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g3a7959378fd_0_957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6" name="Google Shape;3616;g3a7959378fd_0_9577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3617" name="Google Shape;3617;g3a7959378fd_0_957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g3a7959378fd_0_957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g3a7959378fd_0_957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g3a7959378fd_0_957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g3a7959378fd_0_957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g3a7959378fd_0_957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g3a7959378fd_0_957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g3a7959378fd_0_957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g3a7959378fd_0_957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g3a7959378fd_0_957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g3a7959378fd_0_957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g3a7959378fd_0_957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g3a7959378fd_0_957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g3a7959378fd_0_957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g3a7959378fd_0_957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g3a7959378fd_0_957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g3a7959378fd_0_957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g3a7959378fd_0_957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g3a7959378fd_0_957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g3a7959378fd_0_957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g3a7959378fd_0_957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g3a7959378fd_0_957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g3a7959378fd_0_957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g3a7959378fd_0_957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g3a7959378fd_0_957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g3a7959378fd_0_957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g3a7959378fd_0_957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g3a7959378fd_0_957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g3a7959378fd_0_957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g3a7959378fd_0_957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g3a7959378fd_0_957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g3a7959378fd_0_957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3a7959378fd_0_9667"/>
          <p:cNvSpPr txBox="1"/>
          <p:nvPr>
            <p:ph type="title"/>
          </p:nvPr>
        </p:nvSpPr>
        <p:spPr>
          <a:xfrm>
            <a:off x="862233" y="4790567"/>
            <a:ext cx="6111600" cy="134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highlight>
                  <a:schemeClr val="l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651" name="Google Shape;3651;g3a7959378fd_0_9667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g3a7959378fd_0_9667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3" name="Google Shape;3653;g3a7959378fd_0_9667"/>
          <p:cNvGrpSpPr/>
          <p:nvPr/>
        </p:nvGrpSpPr>
        <p:grpSpPr>
          <a:xfrm>
            <a:off x="11240895" y="1186172"/>
            <a:ext cx="1508896" cy="1507996"/>
            <a:chOff x="4139300" y="-1667050"/>
            <a:chExt cx="1131700" cy="1131025"/>
          </a:xfrm>
        </p:grpSpPr>
        <p:sp>
          <p:nvSpPr>
            <p:cNvPr id="3654" name="Google Shape;3654;g3a7959378fd_0_966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g3a7959378fd_0_966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g3a7959378fd_0_966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g3a7959378fd_0_966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g3a7959378fd_0_966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g3a7959378fd_0_966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g3a7959378fd_0_966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g3a7959378fd_0_966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g3a7959378fd_0_966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g3a7959378fd_0_966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g3a7959378fd_0_966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g3a7959378fd_0_966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g3a7959378fd_0_966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g3a7959378fd_0_966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g3a7959378fd_0_966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g3a7959378fd_0_966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g3a7959378fd_0_966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g3a7959378fd_0_966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g3a7959378fd_0_966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g3a7959378fd_0_966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g3a7959378fd_0_966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g3a7959378fd_0_966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6" name="Google Shape;3676;g3a7959378fd_0_9667"/>
          <p:cNvGrpSpPr/>
          <p:nvPr/>
        </p:nvGrpSpPr>
        <p:grpSpPr>
          <a:xfrm rot="5400000">
            <a:off x="10923387" y="-293222"/>
            <a:ext cx="635584" cy="1574894"/>
            <a:chOff x="2025650" y="4295675"/>
            <a:chExt cx="476700" cy="1181200"/>
          </a:xfrm>
        </p:grpSpPr>
        <p:sp>
          <p:nvSpPr>
            <p:cNvPr id="3677" name="Google Shape;3677;g3a7959378fd_0_966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g3a7959378fd_0_966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g3a7959378fd_0_966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g3a7959378fd_0_966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g3a7959378fd_0_966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g3a7959378fd_0_966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g3a7959378fd_0_966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g3a7959378fd_0_966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g3a7959378fd_0_966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g3a7959378fd_0_966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g3a7959378fd_0_966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g3a7959378fd_0_966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g3a7959378fd_0_966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g3a7959378fd_0_966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g3a7959378fd_0_966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g3a7959378fd_0_966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g3a7959378fd_0_966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g3a7959378fd_0_966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g3a7959378fd_0_966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g3a7959378fd_0_966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g3a7959378fd_0_966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g3a7959378fd_0_966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g3a7959378fd_0_966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g3a7959378fd_0_966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g3a7959378fd_0_966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g3a7959378fd_0_966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g3a7959378fd_0_966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g3a7959378fd_0_966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g3a7959378fd_0_966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g3a7959378fd_0_966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g3a7959378fd_0_966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g3a7959378fd_0_966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9" name="Google Shape;3709;g3a7959378fd_0_9667"/>
          <p:cNvGrpSpPr/>
          <p:nvPr/>
        </p:nvGrpSpPr>
        <p:grpSpPr>
          <a:xfrm>
            <a:off x="-558105" y="3161039"/>
            <a:ext cx="1508896" cy="1507996"/>
            <a:chOff x="4139300" y="-1667050"/>
            <a:chExt cx="1131700" cy="1131025"/>
          </a:xfrm>
        </p:grpSpPr>
        <p:sp>
          <p:nvSpPr>
            <p:cNvPr id="3710" name="Google Shape;3710;g3a7959378fd_0_966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g3a7959378fd_0_966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g3a7959378fd_0_966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g3a7959378fd_0_966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g3a7959378fd_0_966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g3a7959378fd_0_966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g3a7959378fd_0_966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g3a7959378fd_0_966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g3a7959378fd_0_966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g3a7959378fd_0_966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g3a7959378fd_0_966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g3a7959378fd_0_966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g3a7959378fd_0_966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g3a7959378fd_0_966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g3a7959378fd_0_966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g3a7959378fd_0_966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g3a7959378fd_0_966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g3a7959378fd_0_966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g3a7959378fd_0_966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g3a7959378fd_0_966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g3a7959378fd_0_966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g3a7959378fd_0_966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2" name="Google Shape;3732;g3a7959378fd_0_9667"/>
          <p:cNvGrpSpPr/>
          <p:nvPr/>
        </p:nvGrpSpPr>
        <p:grpSpPr>
          <a:xfrm rot="-5400000">
            <a:off x="748907" y="3870868"/>
            <a:ext cx="1108719" cy="487633"/>
            <a:chOff x="2008025" y="2500150"/>
            <a:chExt cx="1165600" cy="512650"/>
          </a:xfrm>
        </p:grpSpPr>
        <p:sp>
          <p:nvSpPr>
            <p:cNvPr id="3733" name="Google Shape;3733;g3a7959378fd_0_966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g3a7959378fd_0_966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5" name="Google Shape;3735;g3a7959378fd_0_9667"/>
          <p:cNvGrpSpPr/>
          <p:nvPr/>
        </p:nvGrpSpPr>
        <p:grpSpPr>
          <a:xfrm flipH="1" rot="-5400000">
            <a:off x="10277213" y="2638650"/>
            <a:ext cx="1927642" cy="1059647"/>
            <a:chOff x="2063875" y="-303350"/>
            <a:chExt cx="1445767" cy="794755"/>
          </a:xfrm>
        </p:grpSpPr>
        <p:sp>
          <p:nvSpPr>
            <p:cNvPr id="3736" name="Google Shape;3736;g3a7959378fd_0_966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g3a7959378fd_0_966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g3a7959378fd_0_966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a489605c06_3_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3a489605c06_3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3a7959378fd_0_9757"/>
          <p:cNvSpPr txBox="1"/>
          <p:nvPr>
            <p:ph hasCustomPrompt="1" type="title"/>
          </p:nvPr>
        </p:nvSpPr>
        <p:spPr>
          <a:xfrm>
            <a:off x="2806000" y="1981533"/>
            <a:ext cx="6579900" cy="24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741" name="Google Shape;3741;g3a7959378fd_0_9757"/>
          <p:cNvSpPr txBox="1"/>
          <p:nvPr>
            <p:ph idx="1" type="subTitle"/>
          </p:nvPr>
        </p:nvSpPr>
        <p:spPr>
          <a:xfrm>
            <a:off x="2804400" y="4388867"/>
            <a:ext cx="65832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42" name="Google Shape;3742;g3a7959378fd_0_9757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3" name="Google Shape;3743;g3a7959378fd_0_9757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4" name="Google Shape;3744;g3a7959378fd_0_9757"/>
          <p:cNvGrpSpPr/>
          <p:nvPr/>
        </p:nvGrpSpPr>
        <p:grpSpPr>
          <a:xfrm>
            <a:off x="-562238" y="6111656"/>
            <a:ext cx="1508896" cy="1507996"/>
            <a:chOff x="4139300" y="-1667050"/>
            <a:chExt cx="1131700" cy="1131025"/>
          </a:xfrm>
        </p:grpSpPr>
        <p:sp>
          <p:nvSpPr>
            <p:cNvPr id="3745" name="Google Shape;3745;g3a7959378fd_0_975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g3a7959378fd_0_975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g3a7959378fd_0_975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g3a7959378fd_0_975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g3a7959378fd_0_975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g3a7959378fd_0_975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g3a7959378fd_0_975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g3a7959378fd_0_975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g3a7959378fd_0_975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g3a7959378fd_0_975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g3a7959378fd_0_975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g3a7959378fd_0_975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g3a7959378fd_0_975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g3a7959378fd_0_975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g3a7959378fd_0_975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g3a7959378fd_0_975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g3a7959378fd_0_975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g3a7959378fd_0_975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g3a7959378fd_0_975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g3a7959378fd_0_975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g3a7959378fd_0_975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g3a7959378fd_0_975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7" name="Google Shape;3767;g3a7959378fd_0_9757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3768" name="Google Shape;3768;g3a7959378fd_0_975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g3a7959378fd_0_975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g3a7959378fd_0_975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g3a7959378fd_0_975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g3a7959378fd_0_975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g3a7959378fd_0_975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g3a7959378fd_0_975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g3a7959378fd_0_975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g3a7959378fd_0_975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g3a7959378fd_0_975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g3a7959378fd_0_975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g3a7959378fd_0_975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g3a7959378fd_0_975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g3a7959378fd_0_975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g3a7959378fd_0_975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g3a7959378fd_0_975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g3a7959378fd_0_975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g3a7959378fd_0_975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g3a7959378fd_0_975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g3a7959378fd_0_975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g3a7959378fd_0_975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g3a7959378fd_0_975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0" name="Google Shape;3790;g3a7959378fd_0_9757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3791" name="Google Shape;3791;g3a7959378fd_0_975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g3a7959378fd_0_975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g3a7959378fd_0_975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g3a7959378fd_0_975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g3a7959378fd_0_975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g3a7959378fd_0_975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g3a7959378fd_0_975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g3a7959378fd_0_975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g3a7959378fd_0_975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g3a7959378fd_0_975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g3a7959378fd_0_975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g3a7959378fd_0_975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g3a7959378fd_0_975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g3a7959378fd_0_975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g3a7959378fd_0_975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g3a7959378fd_0_975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g3a7959378fd_0_975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g3a7959378fd_0_975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g3a7959378fd_0_975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g3a7959378fd_0_975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g3a7959378fd_0_975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g3a7959378fd_0_975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g3a7959378fd_0_975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g3a7959378fd_0_975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g3a7959378fd_0_975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g3a7959378fd_0_975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g3a7959378fd_0_975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g3a7959378fd_0_975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g3a7959378fd_0_975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g3a7959378fd_0_975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g3a7959378fd_0_975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g3a7959378fd_0_975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3" name="Google Shape;3823;g3a7959378fd_0_9757"/>
          <p:cNvGrpSpPr/>
          <p:nvPr/>
        </p:nvGrpSpPr>
        <p:grpSpPr>
          <a:xfrm>
            <a:off x="11366299" y="938857"/>
            <a:ext cx="635584" cy="1574894"/>
            <a:chOff x="2025650" y="4295675"/>
            <a:chExt cx="476700" cy="1181200"/>
          </a:xfrm>
        </p:grpSpPr>
        <p:sp>
          <p:nvSpPr>
            <p:cNvPr id="3824" name="Google Shape;3824;g3a7959378fd_0_975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g3a7959378fd_0_975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g3a7959378fd_0_975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g3a7959378fd_0_975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g3a7959378fd_0_975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g3a7959378fd_0_975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g3a7959378fd_0_975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g3a7959378fd_0_975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g3a7959378fd_0_975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g3a7959378fd_0_975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g3a7959378fd_0_975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g3a7959378fd_0_975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g3a7959378fd_0_975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g3a7959378fd_0_975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g3a7959378fd_0_975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g3a7959378fd_0_975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g3a7959378fd_0_975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g3a7959378fd_0_975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g3a7959378fd_0_975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g3a7959378fd_0_975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g3a7959378fd_0_975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g3a7959378fd_0_975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g3a7959378fd_0_975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g3a7959378fd_0_975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g3a7959378fd_0_975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g3a7959378fd_0_975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g3a7959378fd_0_975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g3a7959378fd_0_975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g3a7959378fd_0_975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g3a7959378fd_0_975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g3a7959378fd_0_975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g3a7959378fd_0_975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6" name="Google Shape;3856;g3a7959378fd_0_9757"/>
          <p:cNvGrpSpPr/>
          <p:nvPr/>
        </p:nvGrpSpPr>
        <p:grpSpPr>
          <a:xfrm>
            <a:off x="5132086" y="-523544"/>
            <a:ext cx="1927642" cy="1059647"/>
            <a:chOff x="2063875" y="-303350"/>
            <a:chExt cx="1445767" cy="794755"/>
          </a:xfrm>
        </p:grpSpPr>
        <p:sp>
          <p:nvSpPr>
            <p:cNvPr id="3857" name="Google Shape;3857;g3a7959378fd_0_975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g3a7959378fd_0_975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g3a7959378fd_0_975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3a7959378fd_0_9879"/>
          <p:cNvSpPr txBox="1"/>
          <p:nvPr>
            <p:ph type="title"/>
          </p:nvPr>
        </p:nvSpPr>
        <p:spPr>
          <a:xfrm>
            <a:off x="2154339" y="2683733"/>
            <a:ext cx="3120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863" name="Google Shape;3863;g3a7959378fd_0_9879"/>
          <p:cNvSpPr txBox="1"/>
          <p:nvPr>
            <p:ph idx="1" type="subTitle"/>
          </p:nvPr>
        </p:nvSpPr>
        <p:spPr>
          <a:xfrm>
            <a:off x="2154339" y="2970134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64" name="Google Shape;3864;g3a7959378fd_0_9879"/>
          <p:cNvSpPr txBox="1"/>
          <p:nvPr>
            <p:ph idx="2" type="title"/>
          </p:nvPr>
        </p:nvSpPr>
        <p:spPr>
          <a:xfrm flipH="1">
            <a:off x="6916661" y="2683721"/>
            <a:ext cx="31212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865" name="Google Shape;3865;g3a7959378fd_0_9879"/>
          <p:cNvSpPr txBox="1"/>
          <p:nvPr>
            <p:ph idx="3" type="subTitle"/>
          </p:nvPr>
        </p:nvSpPr>
        <p:spPr>
          <a:xfrm flipH="1">
            <a:off x="6916761" y="2970121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66" name="Google Shape;3866;g3a7959378fd_0_9879"/>
          <p:cNvSpPr txBox="1"/>
          <p:nvPr>
            <p:ph hasCustomPrompt="1" idx="4" type="title"/>
          </p:nvPr>
        </p:nvSpPr>
        <p:spPr>
          <a:xfrm>
            <a:off x="3348939" y="1748933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67" name="Google Shape;3867;g3a7959378fd_0_9879"/>
          <p:cNvSpPr txBox="1"/>
          <p:nvPr>
            <p:ph hasCustomPrompt="1" idx="5" type="title"/>
          </p:nvPr>
        </p:nvSpPr>
        <p:spPr>
          <a:xfrm flipH="1">
            <a:off x="8111361" y="1748933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68" name="Google Shape;3868;g3a7959378fd_0_9879"/>
          <p:cNvSpPr txBox="1"/>
          <p:nvPr>
            <p:ph idx="6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869" name="Google Shape;3869;g3a7959378fd_0_9879"/>
          <p:cNvSpPr txBox="1"/>
          <p:nvPr>
            <p:ph idx="7" type="title"/>
          </p:nvPr>
        </p:nvSpPr>
        <p:spPr>
          <a:xfrm>
            <a:off x="2154339" y="4931044"/>
            <a:ext cx="3120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870" name="Google Shape;3870;g3a7959378fd_0_9879"/>
          <p:cNvSpPr txBox="1"/>
          <p:nvPr>
            <p:ph idx="8" type="subTitle"/>
          </p:nvPr>
        </p:nvSpPr>
        <p:spPr>
          <a:xfrm>
            <a:off x="2154139" y="5219090"/>
            <a:ext cx="31212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71" name="Google Shape;3871;g3a7959378fd_0_9879"/>
          <p:cNvSpPr txBox="1"/>
          <p:nvPr>
            <p:ph idx="9" type="title"/>
          </p:nvPr>
        </p:nvSpPr>
        <p:spPr>
          <a:xfrm flipH="1">
            <a:off x="6916661" y="4931045"/>
            <a:ext cx="31212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872" name="Google Shape;3872;g3a7959378fd_0_9879"/>
          <p:cNvSpPr txBox="1"/>
          <p:nvPr>
            <p:ph idx="13" type="subTitle"/>
          </p:nvPr>
        </p:nvSpPr>
        <p:spPr>
          <a:xfrm flipH="1">
            <a:off x="6916761" y="5219092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73" name="Google Shape;3873;g3a7959378fd_0_9879"/>
          <p:cNvSpPr txBox="1"/>
          <p:nvPr>
            <p:ph hasCustomPrompt="1" idx="14" type="title"/>
          </p:nvPr>
        </p:nvSpPr>
        <p:spPr>
          <a:xfrm>
            <a:off x="3348939" y="3996071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74" name="Google Shape;3874;g3a7959378fd_0_9879"/>
          <p:cNvSpPr txBox="1"/>
          <p:nvPr>
            <p:ph hasCustomPrompt="1" idx="15" type="title"/>
          </p:nvPr>
        </p:nvSpPr>
        <p:spPr>
          <a:xfrm flipH="1">
            <a:off x="8111361" y="3996071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75" name="Google Shape;3875;g3a7959378fd_0_9879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6" name="Google Shape;3876;g3a7959378fd_0_9879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7" name="Google Shape;3877;g3a7959378fd_0_9879"/>
          <p:cNvGrpSpPr/>
          <p:nvPr/>
        </p:nvGrpSpPr>
        <p:grpSpPr>
          <a:xfrm>
            <a:off x="11231862" y="6132606"/>
            <a:ext cx="1508896" cy="1507996"/>
            <a:chOff x="4139300" y="-1667050"/>
            <a:chExt cx="1131700" cy="1131025"/>
          </a:xfrm>
        </p:grpSpPr>
        <p:sp>
          <p:nvSpPr>
            <p:cNvPr id="3878" name="Google Shape;3878;g3a7959378fd_0_987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g3a7959378fd_0_987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g3a7959378fd_0_987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g3a7959378fd_0_987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g3a7959378fd_0_987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g3a7959378fd_0_987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g3a7959378fd_0_987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g3a7959378fd_0_987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g3a7959378fd_0_987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g3a7959378fd_0_987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g3a7959378fd_0_987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g3a7959378fd_0_987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g3a7959378fd_0_987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g3a7959378fd_0_987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g3a7959378fd_0_987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g3a7959378fd_0_987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g3a7959378fd_0_987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g3a7959378fd_0_987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g3a7959378fd_0_987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g3a7959378fd_0_987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g3a7959378fd_0_987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g3a7959378fd_0_987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0" name="Google Shape;3900;g3a7959378fd_0_9879"/>
          <p:cNvGrpSpPr/>
          <p:nvPr/>
        </p:nvGrpSpPr>
        <p:grpSpPr>
          <a:xfrm>
            <a:off x="5541641" y="5872868"/>
            <a:ext cx="1108719" cy="487633"/>
            <a:chOff x="2008025" y="2500150"/>
            <a:chExt cx="1165600" cy="512650"/>
          </a:xfrm>
        </p:grpSpPr>
        <p:sp>
          <p:nvSpPr>
            <p:cNvPr id="3901" name="Google Shape;3901;g3a7959378fd_0_9879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g3a7959378fd_0_9879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3" name="Google Shape;3903;g3a7959378fd_0_9879"/>
          <p:cNvGrpSpPr/>
          <p:nvPr/>
        </p:nvGrpSpPr>
        <p:grpSpPr>
          <a:xfrm rot="5400000">
            <a:off x="9979654" y="5662844"/>
            <a:ext cx="635584" cy="1574894"/>
            <a:chOff x="2025650" y="4295675"/>
            <a:chExt cx="476700" cy="1181200"/>
          </a:xfrm>
        </p:grpSpPr>
        <p:sp>
          <p:nvSpPr>
            <p:cNvPr id="3904" name="Google Shape;3904;g3a7959378fd_0_987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g3a7959378fd_0_987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g3a7959378fd_0_987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g3a7959378fd_0_987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g3a7959378fd_0_987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g3a7959378fd_0_987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g3a7959378fd_0_987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g3a7959378fd_0_987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g3a7959378fd_0_987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g3a7959378fd_0_987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g3a7959378fd_0_987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g3a7959378fd_0_987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g3a7959378fd_0_987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g3a7959378fd_0_987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g3a7959378fd_0_987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g3a7959378fd_0_987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g3a7959378fd_0_987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g3a7959378fd_0_987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g3a7959378fd_0_987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g3a7959378fd_0_987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g3a7959378fd_0_987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g3a7959378fd_0_987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g3a7959378fd_0_987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g3a7959378fd_0_987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g3a7959378fd_0_987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g3a7959378fd_0_987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g3a7959378fd_0_987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g3a7959378fd_0_987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g3a7959378fd_0_987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g3a7959378fd_0_987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g3a7959378fd_0_987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g3a7959378fd_0_987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6" name="Google Shape;3936;g3a7959378fd_0_9879"/>
          <p:cNvGrpSpPr/>
          <p:nvPr/>
        </p:nvGrpSpPr>
        <p:grpSpPr>
          <a:xfrm rot="-5400000">
            <a:off x="10287696" y="3185769"/>
            <a:ext cx="1927642" cy="1059647"/>
            <a:chOff x="2063875" y="-303350"/>
            <a:chExt cx="1445767" cy="794755"/>
          </a:xfrm>
        </p:grpSpPr>
        <p:sp>
          <p:nvSpPr>
            <p:cNvPr id="3937" name="Google Shape;3937;g3a7959378fd_0_9879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g3a7959378fd_0_9879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g3a7959378fd_0_9879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0" name="Google Shape;3940;g3a7959378fd_0_9879"/>
          <p:cNvGrpSpPr/>
          <p:nvPr/>
        </p:nvGrpSpPr>
        <p:grpSpPr>
          <a:xfrm>
            <a:off x="152782" y="2548323"/>
            <a:ext cx="635584" cy="1574894"/>
            <a:chOff x="2025650" y="4295675"/>
            <a:chExt cx="476700" cy="1181200"/>
          </a:xfrm>
        </p:grpSpPr>
        <p:sp>
          <p:nvSpPr>
            <p:cNvPr id="3941" name="Google Shape;3941;g3a7959378fd_0_987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g3a7959378fd_0_987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g3a7959378fd_0_987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g3a7959378fd_0_987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g3a7959378fd_0_987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g3a7959378fd_0_987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g3a7959378fd_0_987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g3a7959378fd_0_987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g3a7959378fd_0_987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g3a7959378fd_0_987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g3a7959378fd_0_987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g3a7959378fd_0_987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g3a7959378fd_0_987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g3a7959378fd_0_987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g3a7959378fd_0_987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g3a7959378fd_0_987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g3a7959378fd_0_987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g3a7959378fd_0_987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g3a7959378fd_0_987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g3a7959378fd_0_987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g3a7959378fd_0_987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g3a7959378fd_0_987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g3a7959378fd_0_987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g3a7959378fd_0_987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g3a7959378fd_0_987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g3a7959378fd_0_987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g3a7959378fd_0_987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g3a7959378fd_0_987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g3a7959378fd_0_987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g3a7959378fd_0_987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g3a7959378fd_0_987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g3a7959378fd_0_987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3" name="Google Shape;3973;g3a7959378fd_0_9879"/>
          <p:cNvGrpSpPr/>
          <p:nvPr/>
        </p:nvGrpSpPr>
        <p:grpSpPr>
          <a:xfrm>
            <a:off x="-558105" y="6132606"/>
            <a:ext cx="1508896" cy="1507996"/>
            <a:chOff x="4139300" y="-1667050"/>
            <a:chExt cx="1131700" cy="1131025"/>
          </a:xfrm>
        </p:grpSpPr>
        <p:sp>
          <p:nvSpPr>
            <p:cNvPr id="3974" name="Google Shape;3974;g3a7959378fd_0_987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g3a7959378fd_0_987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g3a7959378fd_0_987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g3a7959378fd_0_987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g3a7959378fd_0_987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g3a7959378fd_0_987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g3a7959378fd_0_987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g3a7959378fd_0_987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g3a7959378fd_0_987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g3a7959378fd_0_987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g3a7959378fd_0_987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g3a7959378fd_0_987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g3a7959378fd_0_987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g3a7959378fd_0_987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g3a7959378fd_0_987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g3a7959378fd_0_987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g3a7959378fd_0_987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g3a7959378fd_0_987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g3a7959378fd_0_987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g3a7959378fd_0_987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g3a7959378fd_0_987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g3a7959378fd_0_987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3a7959378fd_0_10014"/>
          <p:cNvSpPr txBox="1"/>
          <p:nvPr>
            <p:ph type="title"/>
          </p:nvPr>
        </p:nvSpPr>
        <p:spPr>
          <a:xfrm>
            <a:off x="4610447" y="4799752"/>
            <a:ext cx="5667900" cy="609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998" name="Google Shape;3998;g3a7959378fd_0_10014"/>
          <p:cNvSpPr txBox="1"/>
          <p:nvPr>
            <p:ph idx="1" type="subTitle"/>
          </p:nvPr>
        </p:nvSpPr>
        <p:spPr>
          <a:xfrm>
            <a:off x="4609417" y="1448648"/>
            <a:ext cx="5670000" cy="33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99" name="Google Shape;3999;g3a7959378fd_0_10014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g3a7959378fd_0_10014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1" name="Google Shape;4001;g3a7959378fd_0_10014"/>
          <p:cNvGrpSpPr/>
          <p:nvPr/>
        </p:nvGrpSpPr>
        <p:grpSpPr>
          <a:xfrm>
            <a:off x="315287" y="2285741"/>
            <a:ext cx="635584" cy="1574894"/>
            <a:chOff x="2025650" y="4295675"/>
            <a:chExt cx="476700" cy="1181200"/>
          </a:xfrm>
        </p:grpSpPr>
        <p:sp>
          <p:nvSpPr>
            <p:cNvPr id="4002" name="Google Shape;4002;g3a7959378fd_0_1001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g3a7959378fd_0_1001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g3a7959378fd_0_1001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g3a7959378fd_0_1001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g3a7959378fd_0_1001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g3a7959378fd_0_1001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g3a7959378fd_0_1001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g3a7959378fd_0_1001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g3a7959378fd_0_1001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g3a7959378fd_0_1001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g3a7959378fd_0_1001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g3a7959378fd_0_1001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g3a7959378fd_0_1001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g3a7959378fd_0_1001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g3a7959378fd_0_1001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g3a7959378fd_0_1001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g3a7959378fd_0_1001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g3a7959378fd_0_1001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g3a7959378fd_0_1001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g3a7959378fd_0_1001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g3a7959378fd_0_1001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g3a7959378fd_0_1001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g3a7959378fd_0_1001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g3a7959378fd_0_1001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g3a7959378fd_0_1001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g3a7959378fd_0_1001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g3a7959378fd_0_1001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g3a7959378fd_0_1001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g3a7959378fd_0_1001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g3a7959378fd_0_1001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g3a7959378fd_0_1001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g3a7959378fd_0_1001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4" name="Google Shape;4034;g3a7959378fd_0_10014"/>
          <p:cNvGrpSpPr/>
          <p:nvPr/>
        </p:nvGrpSpPr>
        <p:grpSpPr>
          <a:xfrm>
            <a:off x="11240966" y="2044123"/>
            <a:ext cx="635584" cy="1574894"/>
            <a:chOff x="2025650" y="4295675"/>
            <a:chExt cx="476700" cy="1181200"/>
          </a:xfrm>
        </p:grpSpPr>
        <p:sp>
          <p:nvSpPr>
            <p:cNvPr id="4035" name="Google Shape;4035;g3a7959378fd_0_1001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g3a7959378fd_0_1001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g3a7959378fd_0_1001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g3a7959378fd_0_1001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g3a7959378fd_0_1001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g3a7959378fd_0_1001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g3a7959378fd_0_1001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g3a7959378fd_0_1001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g3a7959378fd_0_1001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g3a7959378fd_0_1001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g3a7959378fd_0_1001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g3a7959378fd_0_1001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g3a7959378fd_0_1001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g3a7959378fd_0_1001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g3a7959378fd_0_1001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g3a7959378fd_0_1001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g3a7959378fd_0_1001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g3a7959378fd_0_1001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g3a7959378fd_0_1001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g3a7959378fd_0_1001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g3a7959378fd_0_1001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g3a7959378fd_0_1001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g3a7959378fd_0_1001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g3a7959378fd_0_1001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g3a7959378fd_0_1001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g3a7959378fd_0_1001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g3a7959378fd_0_1001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g3a7959378fd_0_1001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g3a7959378fd_0_1001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g3a7959378fd_0_1001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g3a7959378fd_0_1001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g3a7959378fd_0_1001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7" name="Google Shape;4067;g3a7959378fd_0_10014"/>
          <p:cNvGrpSpPr/>
          <p:nvPr/>
        </p:nvGrpSpPr>
        <p:grpSpPr>
          <a:xfrm rot="-5400000">
            <a:off x="10686678" y="5334393"/>
            <a:ext cx="1108719" cy="487633"/>
            <a:chOff x="2008025" y="2500150"/>
            <a:chExt cx="1165600" cy="512650"/>
          </a:xfrm>
        </p:grpSpPr>
        <p:sp>
          <p:nvSpPr>
            <p:cNvPr id="4068" name="Google Shape;4068;g3a7959378fd_0_1001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g3a7959378fd_0_1001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0" name="Google Shape;4070;g3a7959378fd_0_10014"/>
          <p:cNvGrpSpPr/>
          <p:nvPr/>
        </p:nvGrpSpPr>
        <p:grpSpPr>
          <a:xfrm rot="-5400000">
            <a:off x="396595" y="1029893"/>
            <a:ext cx="1108719" cy="487633"/>
            <a:chOff x="2008025" y="2500150"/>
            <a:chExt cx="1165600" cy="512650"/>
          </a:xfrm>
        </p:grpSpPr>
        <p:sp>
          <p:nvSpPr>
            <p:cNvPr id="4071" name="Google Shape;4071;g3a7959378fd_0_1001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g3a7959378fd_0_1001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3" name="Google Shape;4073;g3a7959378fd_0_10014"/>
          <p:cNvGrpSpPr/>
          <p:nvPr/>
        </p:nvGrpSpPr>
        <p:grpSpPr>
          <a:xfrm>
            <a:off x="5341395" y="6132622"/>
            <a:ext cx="1508896" cy="1507996"/>
            <a:chOff x="4139300" y="-1667050"/>
            <a:chExt cx="1131700" cy="1131025"/>
          </a:xfrm>
        </p:grpSpPr>
        <p:sp>
          <p:nvSpPr>
            <p:cNvPr id="4074" name="Google Shape;4074;g3a7959378fd_0_1001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g3a7959378fd_0_1001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g3a7959378fd_0_1001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g3a7959378fd_0_1001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g3a7959378fd_0_1001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g3a7959378fd_0_1001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g3a7959378fd_0_1001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g3a7959378fd_0_1001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g3a7959378fd_0_1001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g3a7959378fd_0_1001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g3a7959378fd_0_1001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g3a7959378fd_0_1001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g3a7959378fd_0_1001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g3a7959378fd_0_1001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g3a7959378fd_0_1001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g3a7959378fd_0_1001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g3a7959378fd_0_1001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g3a7959378fd_0_1001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g3a7959378fd_0_1001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g3a7959378fd_0_1001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g3a7959378fd_0_1001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g3a7959378fd_0_1001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6" name="Google Shape;4096;g3a7959378fd_0_10014"/>
          <p:cNvGrpSpPr/>
          <p:nvPr/>
        </p:nvGrpSpPr>
        <p:grpSpPr>
          <a:xfrm>
            <a:off x="5341395" y="-788644"/>
            <a:ext cx="1508896" cy="1507996"/>
            <a:chOff x="4139300" y="-1667050"/>
            <a:chExt cx="1131700" cy="1131025"/>
          </a:xfrm>
        </p:grpSpPr>
        <p:sp>
          <p:nvSpPr>
            <p:cNvPr id="4097" name="Google Shape;4097;g3a7959378fd_0_1001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g3a7959378fd_0_1001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g3a7959378fd_0_1001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g3a7959378fd_0_1001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g3a7959378fd_0_1001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g3a7959378fd_0_1001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g3a7959378fd_0_1001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g3a7959378fd_0_1001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g3a7959378fd_0_1001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g3a7959378fd_0_1001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g3a7959378fd_0_1001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g3a7959378fd_0_1001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g3a7959378fd_0_1001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g3a7959378fd_0_1001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g3a7959378fd_0_1001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g3a7959378fd_0_1001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g3a7959378fd_0_1001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g3a7959378fd_0_1001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g3a7959378fd_0_1001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g3a7959378fd_0_1001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g3a7959378fd_0_1001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g3a7959378fd_0_1001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3a7959378fd_0_10137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121" name="Google Shape;4121;g3a7959378fd_0_10137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g3a7959378fd_0_10137"/>
          <p:cNvSpPr/>
          <p:nvPr/>
        </p:nvSpPr>
        <p:spPr>
          <a:xfrm rot="10800000">
            <a:off x="9304863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3" name="Google Shape;4123;g3a7959378fd_0_10137"/>
          <p:cNvGrpSpPr/>
          <p:nvPr/>
        </p:nvGrpSpPr>
        <p:grpSpPr>
          <a:xfrm>
            <a:off x="11258762" y="5350022"/>
            <a:ext cx="1508896" cy="1507996"/>
            <a:chOff x="4139300" y="-1667050"/>
            <a:chExt cx="1131700" cy="1131025"/>
          </a:xfrm>
        </p:grpSpPr>
        <p:sp>
          <p:nvSpPr>
            <p:cNvPr id="4124" name="Google Shape;4124;g3a7959378fd_0_1013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g3a7959378fd_0_1013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g3a7959378fd_0_1013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g3a7959378fd_0_1013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g3a7959378fd_0_1013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g3a7959378fd_0_1013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g3a7959378fd_0_1013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g3a7959378fd_0_1013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g3a7959378fd_0_1013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g3a7959378fd_0_1013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g3a7959378fd_0_1013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g3a7959378fd_0_1013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g3a7959378fd_0_1013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g3a7959378fd_0_1013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g3a7959378fd_0_1013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g3a7959378fd_0_1013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g3a7959378fd_0_1013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g3a7959378fd_0_1013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g3a7959378fd_0_1013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g3a7959378fd_0_1013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g3a7959378fd_0_1013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g3a7959378fd_0_1013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6" name="Google Shape;4146;g3a7959378fd_0_10137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4147" name="Google Shape;4147;g3a7959378fd_0_1013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g3a7959378fd_0_1013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g3a7959378fd_0_1013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0" name="Google Shape;4150;g3a7959378fd_0_10137"/>
          <p:cNvGrpSpPr/>
          <p:nvPr/>
        </p:nvGrpSpPr>
        <p:grpSpPr>
          <a:xfrm>
            <a:off x="315299" y="719190"/>
            <a:ext cx="635584" cy="1574894"/>
            <a:chOff x="2025650" y="4295675"/>
            <a:chExt cx="476700" cy="1181200"/>
          </a:xfrm>
        </p:grpSpPr>
        <p:sp>
          <p:nvSpPr>
            <p:cNvPr id="4151" name="Google Shape;4151;g3a7959378fd_0_1013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g3a7959378fd_0_1013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g3a7959378fd_0_1013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g3a7959378fd_0_1013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g3a7959378fd_0_1013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g3a7959378fd_0_1013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g3a7959378fd_0_1013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g3a7959378fd_0_1013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g3a7959378fd_0_1013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g3a7959378fd_0_1013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g3a7959378fd_0_1013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g3a7959378fd_0_1013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g3a7959378fd_0_1013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g3a7959378fd_0_1013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g3a7959378fd_0_1013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g3a7959378fd_0_1013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g3a7959378fd_0_1013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g3a7959378fd_0_1013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g3a7959378fd_0_1013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g3a7959378fd_0_1013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g3a7959378fd_0_1013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g3a7959378fd_0_1013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g3a7959378fd_0_1013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g3a7959378fd_0_1013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g3a7959378fd_0_1013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g3a7959378fd_0_1013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g3a7959378fd_0_1013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g3a7959378fd_0_1013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g3a7959378fd_0_1013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g3a7959378fd_0_1013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g3a7959378fd_0_1013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g3a7959378fd_0_1013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3a7959378fd_0_10201"/>
          <p:cNvSpPr txBox="1"/>
          <p:nvPr>
            <p:ph type="title"/>
          </p:nvPr>
        </p:nvSpPr>
        <p:spPr>
          <a:xfrm>
            <a:off x="1466023" y="2449134"/>
            <a:ext cx="38865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185" name="Google Shape;4185;g3a7959378fd_0_10201"/>
          <p:cNvSpPr txBox="1"/>
          <p:nvPr>
            <p:ph idx="1" type="subTitle"/>
          </p:nvPr>
        </p:nvSpPr>
        <p:spPr>
          <a:xfrm>
            <a:off x="1466676" y="3067666"/>
            <a:ext cx="3885300" cy="134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186" name="Google Shape;4186;g3a7959378fd_0_10201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7" name="Google Shape;4187;g3a7959378fd_0_10201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8" name="Google Shape;4188;g3a7959378fd_0_10201"/>
          <p:cNvGrpSpPr/>
          <p:nvPr/>
        </p:nvGrpSpPr>
        <p:grpSpPr>
          <a:xfrm>
            <a:off x="-543871" y="5378606"/>
            <a:ext cx="1508896" cy="1507996"/>
            <a:chOff x="4139300" y="-1667050"/>
            <a:chExt cx="1131700" cy="1131025"/>
          </a:xfrm>
        </p:grpSpPr>
        <p:sp>
          <p:nvSpPr>
            <p:cNvPr id="4189" name="Google Shape;4189;g3a7959378fd_0_1020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g3a7959378fd_0_1020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g3a7959378fd_0_1020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g3a7959378fd_0_1020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g3a7959378fd_0_1020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g3a7959378fd_0_1020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g3a7959378fd_0_1020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g3a7959378fd_0_1020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g3a7959378fd_0_1020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g3a7959378fd_0_1020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g3a7959378fd_0_1020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g3a7959378fd_0_1020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g3a7959378fd_0_1020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g3a7959378fd_0_1020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g3a7959378fd_0_1020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g3a7959378fd_0_1020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g3a7959378fd_0_1020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g3a7959378fd_0_1020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g3a7959378fd_0_1020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g3a7959378fd_0_1020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g3a7959378fd_0_1020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g3a7959378fd_0_1020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1" name="Google Shape;4211;g3a7959378fd_0_10201"/>
          <p:cNvGrpSpPr/>
          <p:nvPr/>
        </p:nvGrpSpPr>
        <p:grpSpPr>
          <a:xfrm>
            <a:off x="11240895" y="56"/>
            <a:ext cx="1508896" cy="1507996"/>
            <a:chOff x="4139300" y="-1667050"/>
            <a:chExt cx="1131700" cy="1131025"/>
          </a:xfrm>
        </p:grpSpPr>
        <p:sp>
          <p:nvSpPr>
            <p:cNvPr id="4212" name="Google Shape;4212;g3a7959378fd_0_1020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g3a7959378fd_0_1020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g3a7959378fd_0_1020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g3a7959378fd_0_1020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g3a7959378fd_0_1020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g3a7959378fd_0_1020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g3a7959378fd_0_1020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g3a7959378fd_0_1020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g3a7959378fd_0_1020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g3a7959378fd_0_1020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g3a7959378fd_0_1020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g3a7959378fd_0_1020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g3a7959378fd_0_1020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g3a7959378fd_0_1020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g3a7959378fd_0_1020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g3a7959378fd_0_1020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g3a7959378fd_0_1020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g3a7959378fd_0_1020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g3a7959378fd_0_1020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g3a7959378fd_0_1020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g3a7959378fd_0_1020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g3a7959378fd_0_1020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4" name="Google Shape;4234;g3a7959378fd_0_10201"/>
          <p:cNvGrpSpPr/>
          <p:nvPr/>
        </p:nvGrpSpPr>
        <p:grpSpPr>
          <a:xfrm>
            <a:off x="1176528" y="6268759"/>
            <a:ext cx="1108719" cy="487633"/>
            <a:chOff x="2008025" y="2500150"/>
            <a:chExt cx="1165600" cy="512650"/>
          </a:xfrm>
        </p:grpSpPr>
        <p:sp>
          <p:nvSpPr>
            <p:cNvPr id="4235" name="Google Shape;4235;g3a7959378fd_0_10201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g3a7959378fd_0_10201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7" name="Google Shape;4237;g3a7959378fd_0_10201"/>
          <p:cNvGrpSpPr/>
          <p:nvPr/>
        </p:nvGrpSpPr>
        <p:grpSpPr>
          <a:xfrm rot="5400000">
            <a:off x="9996871" y="-469722"/>
            <a:ext cx="635584" cy="1574894"/>
            <a:chOff x="2025650" y="4295675"/>
            <a:chExt cx="476700" cy="1181200"/>
          </a:xfrm>
        </p:grpSpPr>
        <p:sp>
          <p:nvSpPr>
            <p:cNvPr id="4238" name="Google Shape;4238;g3a7959378fd_0_1020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g3a7959378fd_0_1020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g3a7959378fd_0_1020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g3a7959378fd_0_1020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g3a7959378fd_0_1020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g3a7959378fd_0_1020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g3a7959378fd_0_1020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g3a7959378fd_0_1020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g3a7959378fd_0_1020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g3a7959378fd_0_1020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g3a7959378fd_0_1020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g3a7959378fd_0_1020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g3a7959378fd_0_1020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g3a7959378fd_0_1020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g3a7959378fd_0_1020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g3a7959378fd_0_1020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g3a7959378fd_0_1020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g3a7959378fd_0_1020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g3a7959378fd_0_1020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g3a7959378fd_0_1020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g3a7959378fd_0_1020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g3a7959378fd_0_1020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g3a7959378fd_0_1020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g3a7959378fd_0_1020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g3a7959378fd_0_1020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g3a7959378fd_0_1020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g3a7959378fd_0_1020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g3a7959378fd_0_1020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g3a7959378fd_0_1020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g3a7959378fd_0_1020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g3a7959378fd_0_1020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g3a7959378fd_0_1020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0" name="Google Shape;4270;g3a7959378fd_0_10201"/>
          <p:cNvGrpSpPr/>
          <p:nvPr/>
        </p:nvGrpSpPr>
        <p:grpSpPr>
          <a:xfrm rot="10800000">
            <a:off x="138783" y="2295691"/>
            <a:ext cx="635584" cy="1574894"/>
            <a:chOff x="2025650" y="4295675"/>
            <a:chExt cx="476700" cy="1181200"/>
          </a:xfrm>
        </p:grpSpPr>
        <p:sp>
          <p:nvSpPr>
            <p:cNvPr id="4271" name="Google Shape;4271;g3a7959378fd_0_1020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g3a7959378fd_0_1020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g3a7959378fd_0_1020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g3a7959378fd_0_1020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g3a7959378fd_0_1020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g3a7959378fd_0_1020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g3a7959378fd_0_1020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g3a7959378fd_0_1020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g3a7959378fd_0_1020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g3a7959378fd_0_1020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g3a7959378fd_0_1020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g3a7959378fd_0_1020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g3a7959378fd_0_1020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g3a7959378fd_0_1020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g3a7959378fd_0_1020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g3a7959378fd_0_1020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g3a7959378fd_0_1020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g3a7959378fd_0_1020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g3a7959378fd_0_1020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g3a7959378fd_0_1020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g3a7959378fd_0_1020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g3a7959378fd_0_1020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g3a7959378fd_0_1020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g3a7959378fd_0_1020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g3a7959378fd_0_1020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g3a7959378fd_0_1020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g3a7959378fd_0_1020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g3a7959378fd_0_1020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g3a7959378fd_0_1020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g3a7959378fd_0_1020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g3a7959378fd_0_1020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g3a7959378fd_0_1020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4303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g3a7959378fd_0_10321"/>
          <p:cNvSpPr txBox="1"/>
          <p:nvPr>
            <p:ph type="title"/>
          </p:nvPr>
        </p:nvSpPr>
        <p:spPr>
          <a:xfrm>
            <a:off x="1896467" y="1901233"/>
            <a:ext cx="4145700" cy="19275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305" name="Google Shape;4305;g3a7959378fd_0_10321"/>
          <p:cNvSpPr txBox="1"/>
          <p:nvPr>
            <p:ph idx="1" type="subTitle"/>
          </p:nvPr>
        </p:nvSpPr>
        <p:spPr>
          <a:xfrm>
            <a:off x="1897317" y="3737567"/>
            <a:ext cx="41439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306" name="Google Shape;4306;g3a7959378fd_0_10321"/>
          <p:cNvSpPr/>
          <p:nvPr>
            <p:ph idx="2" type="pic"/>
          </p:nvPr>
        </p:nvSpPr>
        <p:spPr>
          <a:xfrm>
            <a:off x="6569933" y="1756600"/>
            <a:ext cx="3725700" cy="37251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7" name="Google Shape;4307;g3a7959378fd_0_10321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8" name="Google Shape;4308;g3a7959378fd_0_10321"/>
          <p:cNvSpPr/>
          <p:nvPr/>
        </p:nvSpPr>
        <p:spPr>
          <a:xfrm rot="10800000">
            <a:off x="9304863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9" name="Google Shape;4309;g3a7959378fd_0_10321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4310" name="Google Shape;4310;g3a7959378fd_0_10321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g3a7959378fd_0_10321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g3a7959378fd_0_10321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3" name="Google Shape;4313;g3a7959378fd_0_10321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4314" name="Google Shape;4314;g3a7959378fd_0_10321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g3a7959378fd_0_10321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g3a7959378fd_0_10321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7" name="Google Shape;4317;g3a7959378fd_0_10321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4318" name="Google Shape;4318;g3a7959378fd_0_1032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g3a7959378fd_0_1032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g3a7959378fd_0_1032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g3a7959378fd_0_1032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g3a7959378fd_0_1032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g3a7959378fd_0_1032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g3a7959378fd_0_1032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g3a7959378fd_0_1032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g3a7959378fd_0_1032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g3a7959378fd_0_1032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g3a7959378fd_0_1032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g3a7959378fd_0_1032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g3a7959378fd_0_1032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g3a7959378fd_0_1032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g3a7959378fd_0_1032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g3a7959378fd_0_1032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g3a7959378fd_0_1032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g3a7959378fd_0_1032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g3a7959378fd_0_1032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g3a7959378fd_0_1032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g3a7959378fd_0_1032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g3a7959378fd_0_1032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0" name="Google Shape;4340;g3a7959378fd_0_10321"/>
          <p:cNvGrpSpPr/>
          <p:nvPr/>
        </p:nvGrpSpPr>
        <p:grpSpPr>
          <a:xfrm>
            <a:off x="7282495" y="-788644"/>
            <a:ext cx="1508896" cy="1507996"/>
            <a:chOff x="4139300" y="-1667050"/>
            <a:chExt cx="1131700" cy="1131025"/>
          </a:xfrm>
        </p:grpSpPr>
        <p:sp>
          <p:nvSpPr>
            <p:cNvPr id="4341" name="Google Shape;4341;g3a7959378fd_0_1032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g3a7959378fd_0_1032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g3a7959378fd_0_1032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g3a7959378fd_0_1032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g3a7959378fd_0_1032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g3a7959378fd_0_1032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g3a7959378fd_0_1032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g3a7959378fd_0_1032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g3a7959378fd_0_1032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g3a7959378fd_0_1032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g3a7959378fd_0_1032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g3a7959378fd_0_1032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g3a7959378fd_0_1032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g3a7959378fd_0_1032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g3a7959378fd_0_1032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g3a7959378fd_0_1032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g3a7959378fd_0_1032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g3a7959378fd_0_1032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g3a7959378fd_0_1032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g3a7959378fd_0_1032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g3a7959378fd_0_1032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g3a7959378fd_0_1032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3" name="Google Shape;4363;g3a7959378fd_0_10321"/>
          <p:cNvGrpSpPr/>
          <p:nvPr/>
        </p:nvGrpSpPr>
        <p:grpSpPr>
          <a:xfrm rot="5400000">
            <a:off x="3998171" y="-385989"/>
            <a:ext cx="635584" cy="1574894"/>
            <a:chOff x="2025650" y="4295675"/>
            <a:chExt cx="476700" cy="1181200"/>
          </a:xfrm>
        </p:grpSpPr>
        <p:sp>
          <p:nvSpPr>
            <p:cNvPr id="4364" name="Google Shape;4364;g3a7959378fd_0_1032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g3a7959378fd_0_1032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g3a7959378fd_0_1032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g3a7959378fd_0_1032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g3a7959378fd_0_1032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g3a7959378fd_0_1032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g3a7959378fd_0_1032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g3a7959378fd_0_1032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g3a7959378fd_0_1032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g3a7959378fd_0_1032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g3a7959378fd_0_1032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g3a7959378fd_0_1032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g3a7959378fd_0_1032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g3a7959378fd_0_1032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g3a7959378fd_0_1032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g3a7959378fd_0_1032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g3a7959378fd_0_1032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g3a7959378fd_0_1032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g3a7959378fd_0_1032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g3a7959378fd_0_1032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g3a7959378fd_0_1032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g3a7959378fd_0_1032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g3a7959378fd_0_1032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g3a7959378fd_0_1032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g3a7959378fd_0_1032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g3a7959378fd_0_1032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g3a7959378fd_0_1032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g3a7959378fd_0_1032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g3a7959378fd_0_1032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g3a7959378fd_0_1032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g3a7959378fd_0_1032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g3a7959378fd_0_1032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_1">
    <p:spTree>
      <p:nvGrpSpPr>
        <p:cNvPr id="4396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g3a7959378fd_0_10414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398" name="Google Shape;4398;g3a7959378fd_0_10414"/>
          <p:cNvSpPr txBox="1"/>
          <p:nvPr>
            <p:ph idx="1" type="subTitle"/>
          </p:nvPr>
        </p:nvSpPr>
        <p:spPr>
          <a:xfrm>
            <a:off x="960200" y="1366000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399" name="Google Shape;4399;g3a7959378fd_0_10414"/>
          <p:cNvSpPr txBox="1"/>
          <p:nvPr>
            <p:ph idx="2" type="body"/>
          </p:nvPr>
        </p:nvSpPr>
        <p:spPr>
          <a:xfrm>
            <a:off x="959933" y="1871133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>
                <a:solidFill>
                  <a:schemeClr val="hlink"/>
                </a:solidFill>
              </a:defRPr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4400" name="Google Shape;4400;g3a7959378fd_0_10414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1" name="Google Shape;4401;g3a7959378fd_0_10414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2" name="Google Shape;4402;g3a7959378fd_0_10414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4403" name="Google Shape;4403;g3a7959378fd_0_1041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g3a7959378fd_0_1041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g3a7959378fd_0_1041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g3a7959378fd_0_1041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g3a7959378fd_0_1041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g3a7959378fd_0_1041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g3a7959378fd_0_1041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g3a7959378fd_0_1041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g3a7959378fd_0_1041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g3a7959378fd_0_1041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g3a7959378fd_0_1041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g3a7959378fd_0_1041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g3a7959378fd_0_1041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g3a7959378fd_0_1041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g3a7959378fd_0_1041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g3a7959378fd_0_1041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g3a7959378fd_0_1041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g3a7959378fd_0_1041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g3a7959378fd_0_1041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g3a7959378fd_0_1041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g3a7959378fd_0_1041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g3a7959378fd_0_1041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5" name="Google Shape;4425;g3a7959378fd_0_10414"/>
          <p:cNvGrpSpPr/>
          <p:nvPr/>
        </p:nvGrpSpPr>
        <p:grpSpPr>
          <a:xfrm>
            <a:off x="-562238" y="5378606"/>
            <a:ext cx="1508896" cy="1507996"/>
            <a:chOff x="4139300" y="-1667050"/>
            <a:chExt cx="1131700" cy="1131025"/>
          </a:xfrm>
        </p:grpSpPr>
        <p:sp>
          <p:nvSpPr>
            <p:cNvPr id="4426" name="Google Shape;4426;g3a7959378fd_0_1041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g3a7959378fd_0_1041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g3a7959378fd_0_1041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g3a7959378fd_0_1041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g3a7959378fd_0_1041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g3a7959378fd_0_1041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g3a7959378fd_0_1041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g3a7959378fd_0_1041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g3a7959378fd_0_1041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g3a7959378fd_0_1041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g3a7959378fd_0_1041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g3a7959378fd_0_1041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g3a7959378fd_0_1041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g3a7959378fd_0_1041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g3a7959378fd_0_1041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g3a7959378fd_0_1041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g3a7959378fd_0_1041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g3a7959378fd_0_1041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g3a7959378fd_0_1041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g3a7959378fd_0_1041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g3a7959378fd_0_1041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g3a7959378fd_0_1041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8" name="Google Shape;4448;g3a7959378fd_0_10414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4449" name="Google Shape;4449;g3a7959378fd_0_1041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g3a7959378fd_0_1041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g3a7959378fd_0_1041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g3a7959378fd_0_1041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g3a7959378fd_0_1041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g3a7959378fd_0_1041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g3a7959378fd_0_1041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g3a7959378fd_0_1041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g3a7959378fd_0_1041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g3a7959378fd_0_1041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g3a7959378fd_0_1041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g3a7959378fd_0_1041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g3a7959378fd_0_1041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g3a7959378fd_0_1041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g3a7959378fd_0_1041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g3a7959378fd_0_1041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g3a7959378fd_0_1041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g3a7959378fd_0_1041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g3a7959378fd_0_1041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g3a7959378fd_0_1041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g3a7959378fd_0_1041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g3a7959378fd_0_1041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g3a7959378fd_0_1041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g3a7959378fd_0_1041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g3a7959378fd_0_1041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g3a7959378fd_0_1041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g3a7959378fd_0_1041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g3a7959378fd_0_1041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g3a7959378fd_0_1041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g3a7959378fd_0_1041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g3a7959378fd_0_1041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g3a7959378fd_0_1041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1" name="Google Shape;4481;g3a7959378fd_0_10414"/>
          <p:cNvGrpSpPr/>
          <p:nvPr/>
        </p:nvGrpSpPr>
        <p:grpSpPr>
          <a:xfrm rot="5400000">
            <a:off x="-55605" y="4388493"/>
            <a:ext cx="1108719" cy="487633"/>
            <a:chOff x="2008025" y="2500150"/>
            <a:chExt cx="1165600" cy="512650"/>
          </a:xfrm>
        </p:grpSpPr>
        <p:sp>
          <p:nvSpPr>
            <p:cNvPr id="4482" name="Google Shape;4482;g3a7959378fd_0_1041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g3a7959378fd_0_1041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4" name="Google Shape;4484;g3a7959378fd_0_10414"/>
          <p:cNvGrpSpPr/>
          <p:nvPr/>
        </p:nvGrpSpPr>
        <p:grpSpPr>
          <a:xfrm rot="5400000">
            <a:off x="11163628" y="1142293"/>
            <a:ext cx="1108719" cy="487633"/>
            <a:chOff x="2008025" y="2500150"/>
            <a:chExt cx="1165600" cy="512650"/>
          </a:xfrm>
        </p:grpSpPr>
        <p:sp>
          <p:nvSpPr>
            <p:cNvPr id="4485" name="Google Shape;4485;g3a7959378fd_0_1041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g3a7959378fd_0_1041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_2">
    <p:spTree>
      <p:nvGrpSpPr>
        <p:cNvPr id="4487" name="Shape 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Google Shape;4488;g3a7959378fd_0_10505"/>
          <p:cNvSpPr txBox="1"/>
          <p:nvPr>
            <p:ph idx="1" type="subTitle"/>
          </p:nvPr>
        </p:nvSpPr>
        <p:spPr>
          <a:xfrm>
            <a:off x="6177461" y="1796583"/>
            <a:ext cx="4190700" cy="36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489" name="Google Shape;4489;g3a7959378fd_0_10505"/>
          <p:cNvSpPr txBox="1"/>
          <p:nvPr>
            <p:ph idx="2" type="subTitle"/>
          </p:nvPr>
        </p:nvSpPr>
        <p:spPr>
          <a:xfrm>
            <a:off x="1823739" y="1796583"/>
            <a:ext cx="4191600" cy="36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490" name="Google Shape;4490;g3a7959378fd_0_10505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491" name="Google Shape;4491;g3a7959378fd_0_10505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2" name="Google Shape;4492;g3a7959378fd_0_10505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3" name="Google Shape;4493;g3a7959378fd_0_10505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4494" name="Google Shape;4494;g3a7959378fd_0_10505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g3a7959378fd_0_10505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g3a7959378fd_0_10505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7" name="Google Shape;4497;g3a7959378fd_0_10505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4498" name="Google Shape;4498;g3a7959378fd_0_10505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g3a7959378fd_0_10505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g3a7959378fd_0_10505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1" name="Google Shape;4501;g3a7959378fd_0_10505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4502" name="Google Shape;4502;g3a7959378fd_0_1050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g3a7959378fd_0_1050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g3a7959378fd_0_1050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g3a7959378fd_0_1050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g3a7959378fd_0_1050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g3a7959378fd_0_1050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g3a7959378fd_0_1050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g3a7959378fd_0_1050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g3a7959378fd_0_1050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g3a7959378fd_0_1050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g3a7959378fd_0_1050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g3a7959378fd_0_1050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g3a7959378fd_0_1050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g3a7959378fd_0_1050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g3a7959378fd_0_1050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g3a7959378fd_0_1050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g3a7959378fd_0_1050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g3a7959378fd_0_1050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g3a7959378fd_0_1050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g3a7959378fd_0_1050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g3a7959378fd_0_1050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g3a7959378fd_0_1050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g3a7959378fd_0_1050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g3a7959378fd_0_1050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g3a7959378fd_0_1050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g3a7959378fd_0_1050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g3a7959378fd_0_1050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g3a7959378fd_0_1050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g3a7959378fd_0_1050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g3a7959378fd_0_1050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g3a7959378fd_0_1050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g3a7959378fd_0_1050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4" name="Google Shape;4534;g3a7959378fd_0_10505"/>
          <p:cNvGrpSpPr/>
          <p:nvPr/>
        </p:nvGrpSpPr>
        <p:grpSpPr>
          <a:xfrm rot="-5400000">
            <a:off x="11120428" y="1029893"/>
            <a:ext cx="1108719" cy="487633"/>
            <a:chOff x="2008025" y="2500150"/>
            <a:chExt cx="1165600" cy="512650"/>
          </a:xfrm>
        </p:grpSpPr>
        <p:sp>
          <p:nvSpPr>
            <p:cNvPr id="4535" name="Google Shape;4535;g3a7959378fd_0_10505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g3a7959378fd_0_10505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7" name="Google Shape;4537;g3a7959378fd_0_10505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4538" name="Google Shape;4538;g3a7959378fd_0_1050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g3a7959378fd_0_1050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g3a7959378fd_0_1050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g3a7959378fd_0_1050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g3a7959378fd_0_1050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g3a7959378fd_0_1050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g3a7959378fd_0_1050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g3a7959378fd_0_1050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g3a7959378fd_0_1050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g3a7959378fd_0_1050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g3a7959378fd_0_1050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g3a7959378fd_0_1050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g3a7959378fd_0_1050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g3a7959378fd_0_1050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g3a7959378fd_0_1050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g3a7959378fd_0_1050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g3a7959378fd_0_1050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g3a7959378fd_0_1050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g3a7959378fd_0_1050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g3a7959378fd_0_1050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g3a7959378fd_0_1050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g3a7959378fd_0_1050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0" name="Google Shape;4560;g3a7959378fd_0_10505"/>
          <p:cNvGrpSpPr/>
          <p:nvPr/>
        </p:nvGrpSpPr>
        <p:grpSpPr>
          <a:xfrm>
            <a:off x="11240895" y="4624589"/>
            <a:ext cx="1508896" cy="1507996"/>
            <a:chOff x="4139300" y="-1667050"/>
            <a:chExt cx="1131700" cy="1131025"/>
          </a:xfrm>
        </p:grpSpPr>
        <p:sp>
          <p:nvSpPr>
            <p:cNvPr id="4561" name="Google Shape;4561;g3a7959378fd_0_1050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g3a7959378fd_0_1050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g3a7959378fd_0_1050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g3a7959378fd_0_1050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g3a7959378fd_0_1050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g3a7959378fd_0_1050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g3a7959378fd_0_1050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g3a7959378fd_0_1050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g3a7959378fd_0_1050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g3a7959378fd_0_1050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g3a7959378fd_0_1050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g3a7959378fd_0_1050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g3a7959378fd_0_1050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g3a7959378fd_0_1050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g3a7959378fd_0_1050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g3a7959378fd_0_1050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g3a7959378fd_0_1050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g3a7959378fd_0_1050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g3a7959378fd_0_1050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g3a7959378fd_0_1050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g3a7959378fd_0_1050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g3a7959378fd_0_1050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3a7959378fd_0_10601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585" name="Google Shape;4585;g3a7959378fd_0_10601"/>
          <p:cNvSpPr txBox="1"/>
          <p:nvPr>
            <p:ph idx="1" type="subTitle"/>
          </p:nvPr>
        </p:nvSpPr>
        <p:spPr>
          <a:xfrm>
            <a:off x="962505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586" name="Google Shape;4586;g3a7959378fd_0_10601"/>
          <p:cNvSpPr txBox="1"/>
          <p:nvPr>
            <p:ph idx="2" type="subTitle"/>
          </p:nvPr>
        </p:nvSpPr>
        <p:spPr>
          <a:xfrm>
            <a:off x="4428200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587" name="Google Shape;4587;g3a7959378fd_0_10601"/>
          <p:cNvSpPr txBox="1"/>
          <p:nvPr>
            <p:ph idx="3" type="subTitle"/>
          </p:nvPr>
        </p:nvSpPr>
        <p:spPr>
          <a:xfrm>
            <a:off x="7893895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588" name="Google Shape;4588;g3a7959378fd_0_10601"/>
          <p:cNvSpPr txBox="1"/>
          <p:nvPr>
            <p:ph idx="4" type="title"/>
          </p:nvPr>
        </p:nvSpPr>
        <p:spPr>
          <a:xfrm>
            <a:off x="959905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589" name="Google Shape;4589;g3a7959378fd_0_10601"/>
          <p:cNvSpPr txBox="1"/>
          <p:nvPr>
            <p:ph idx="5" type="title"/>
          </p:nvPr>
        </p:nvSpPr>
        <p:spPr>
          <a:xfrm>
            <a:off x="4425600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590" name="Google Shape;4590;g3a7959378fd_0_10601"/>
          <p:cNvSpPr txBox="1"/>
          <p:nvPr>
            <p:ph idx="6" type="title"/>
          </p:nvPr>
        </p:nvSpPr>
        <p:spPr>
          <a:xfrm>
            <a:off x="7891295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591" name="Google Shape;4591;g3a7959378fd_0_10601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g3a7959378fd_0_10601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3" name="Google Shape;4593;g3a7959378fd_0_10601"/>
          <p:cNvGrpSpPr/>
          <p:nvPr/>
        </p:nvGrpSpPr>
        <p:grpSpPr>
          <a:xfrm rot="-5400000">
            <a:off x="11237288" y="830994"/>
            <a:ext cx="1927642" cy="1059647"/>
            <a:chOff x="2063875" y="-303350"/>
            <a:chExt cx="1445767" cy="794755"/>
          </a:xfrm>
        </p:grpSpPr>
        <p:sp>
          <p:nvSpPr>
            <p:cNvPr id="4594" name="Google Shape;4594;g3a7959378fd_0_10601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g3a7959378fd_0_10601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g3a7959378fd_0_10601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7" name="Google Shape;4597;g3a7959378fd_0_10601"/>
          <p:cNvGrpSpPr/>
          <p:nvPr/>
        </p:nvGrpSpPr>
        <p:grpSpPr>
          <a:xfrm>
            <a:off x="-546571" y="5175406"/>
            <a:ext cx="1508896" cy="1507996"/>
            <a:chOff x="4139300" y="-1667050"/>
            <a:chExt cx="1131700" cy="1131025"/>
          </a:xfrm>
        </p:grpSpPr>
        <p:sp>
          <p:nvSpPr>
            <p:cNvPr id="4598" name="Google Shape;4598;g3a7959378fd_0_1060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g3a7959378fd_0_1060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g3a7959378fd_0_1060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g3a7959378fd_0_1060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g3a7959378fd_0_1060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g3a7959378fd_0_1060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g3a7959378fd_0_1060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g3a7959378fd_0_1060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g3a7959378fd_0_1060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g3a7959378fd_0_1060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g3a7959378fd_0_1060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g3a7959378fd_0_1060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g3a7959378fd_0_1060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g3a7959378fd_0_1060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g3a7959378fd_0_1060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g3a7959378fd_0_1060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g3a7959378fd_0_1060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g3a7959378fd_0_1060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g3a7959378fd_0_1060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g3a7959378fd_0_1060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g3a7959378fd_0_1060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g3a7959378fd_0_1060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0" name="Google Shape;4620;g3a7959378fd_0_10601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4621" name="Google Shape;4621;g3a7959378fd_0_1060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g3a7959378fd_0_1060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g3a7959378fd_0_1060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g3a7959378fd_0_1060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g3a7959378fd_0_1060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g3a7959378fd_0_1060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g3a7959378fd_0_1060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g3a7959378fd_0_1060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g3a7959378fd_0_1060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g3a7959378fd_0_1060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g3a7959378fd_0_1060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g3a7959378fd_0_1060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g3a7959378fd_0_1060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g3a7959378fd_0_1060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g3a7959378fd_0_1060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g3a7959378fd_0_1060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g3a7959378fd_0_1060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g3a7959378fd_0_1060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g3a7959378fd_0_1060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g3a7959378fd_0_1060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g3a7959378fd_0_1060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g3a7959378fd_0_1060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g3a7959378fd_0_1060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g3a7959378fd_0_1060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g3a7959378fd_0_1060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g3a7959378fd_0_1060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g3a7959378fd_0_1060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g3a7959378fd_0_1060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g3a7959378fd_0_1060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g3a7959378fd_0_1060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g3a7959378fd_0_1060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g3a7959378fd_0_1060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3" name="Google Shape;4653;g3a7959378fd_0_10601"/>
          <p:cNvGrpSpPr/>
          <p:nvPr/>
        </p:nvGrpSpPr>
        <p:grpSpPr>
          <a:xfrm>
            <a:off x="9720429" y="-1093444"/>
            <a:ext cx="1508896" cy="1507996"/>
            <a:chOff x="4139300" y="-1667050"/>
            <a:chExt cx="1131700" cy="1131025"/>
          </a:xfrm>
        </p:grpSpPr>
        <p:sp>
          <p:nvSpPr>
            <p:cNvPr id="4654" name="Google Shape;4654;g3a7959378fd_0_1060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g3a7959378fd_0_1060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g3a7959378fd_0_1060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g3a7959378fd_0_1060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g3a7959378fd_0_1060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g3a7959378fd_0_1060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g3a7959378fd_0_1060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g3a7959378fd_0_1060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g3a7959378fd_0_1060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g3a7959378fd_0_1060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g3a7959378fd_0_1060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g3a7959378fd_0_1060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g3a7959378fd_0_1060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g3a7959378fd_0_1060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g3a7959378fd_0_1060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g3a7959378fd_0_1060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g3a7959378fd_0_1060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g3a7959378fd_0_1060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g3a7959378fd_0_1060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g3a7959378fd_0_1060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g3a7959378fd_0_1060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g3a7959378fd_0_1060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a489605c06_3_2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g3a489605c06_3_2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3a489605c06_3_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5"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g3a7959378fd_0_10694"/>
          <p:cNvSpPr txBox="1"/>
          <p:nvPr>
            <p:ph idx="1" type="body"/>
          </p:nvPr>
        </p:nvSpPr>
        <p:spPr>
          <a:xfrm>
            <a:off x="1059933" y="2258401"/>
            <a:ext cx="4999200" cy="140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4678" name="Google Shape;4678;g3a7959378fd_0_10694"/>
          <p:cNvSpPr txBox="1"/>
          <p:nvPr>
            <p:ph idx="2" type="body"/>
          </p:nvPr>
        </p:nvSpPr>
        <p:spPr>
          <a:xfrm>
            <a:off x="6132867" y="2258400"/>
            <a:ext cx="4999200" cy="298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4679" name="Google Shape;4679;g3a7959378fd_0_10694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680" name="Google Shape;4680;g3a7959378fd_0_10694"/>
          <p:cNvSpPr txBox="1"/>
          <p:nvPr>
            <p:ph idx="3" type="subTitle"/>
          </p:nvPr>
        </p:nvSpPr>
        <p:spPr>
          <a:xfrm>
            <a:off x="960200" y="1264400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681" name="Google Shape;4681;g3a7959378fd_0_10694"/>
          <p:cNvSpPr txBox="1"/>
          <p:nvPr>
            <p:ph idx="4" type="title"/>
          </p:nvPr>
        </p:nvSpPr>
        <p:spPr>
          <a:xfrm>
            <a:off x="1059933" y="1972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682" name="Google Shape;4682;g3a7959378fd_0_10694"/>
          <p:cNvSpPr txBox="1"/>
          <p:nvPr>
            <p:ph idx="5" type="title"/>
          </p:nvPr>
        </p:nvSpPr>
        <p:spPr>
          <a:xfrm>
            <a:off x="6133266" y="1972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683" name="Google Shape;4683;g3a7959378fd_0_10694"/>
          <p:cNvSpPr txBox="1"/>
          <p:nvPr>
            <p:ph idx="6" type="body"/>
          </p:nvPr>
        </p:nvSpPr>
        <p:spPr>
          <a:xfrm>
            <a:off x="1059933" y="4290398"/>
            <a:ext cx="49992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>
                <a:solidFill>
                  <a:schemeClr val="hlink"/>
                </a:solidFill>
              </a:defRPr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4684" name="Google Shape;4684;g3a7959378fd_0_10694"/>
          <p:cNvSpPr txBox="1"/>
          <p:nvPr>
            <p:ph idx="7" type="title"/>
          </p:nvPr>
        </p:nvSpPr>
        <p:spPr>
          <a:xfrm>
            <a:off x="1059933" y="4004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685" name="Google Shape;4685;g3a7959378fd_0_10694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6" name="Google Shape;4686;g3a7959378fd_0_10694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7" name="Google Shape;4687;g3a7959378fd_0_10694"/>
          <p:cNvGrpSpPr/>
          <p:nvPr/>
        </p:nvGrpSpPr>
        <p:grpSpPr>
          <a:xfrm>
            <a:off x="11231862" y="-788644"/>
            <a:ext cx="1508896" cy="1507996"/>
            <a:chOff x="4139300" y="-1667050"/>
            <a:chExt cx="1131700" cy="1131025"/>
          </a:xfrm>
        </p:grpSpPr>
        <p:sp>
          <p:nvSpPr>
            <p:cNvPr id="4688" name="Google Shape;4688;g3a7959378fd_0_1069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g3a7959378fd_0_1069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g3a7959378fd_0_1069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g3a7959378fd_0_1069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g3a7959378fd_0_1069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g3a7959378fd_0_1069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g3a7959378fd_0_1069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g3a7959378fd_0_1069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g3a7959378fd_0_1069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g3a7959378fd_0_1069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g3a7959378fd_0_1069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g3a7959378fd_0_1069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g3a7959378fd_0_1069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g3a7959378fd_0_1069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g3a7959378fd_0_1069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g3a7959378fd_0_1069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g3a7959378fd_0_1069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g3a7959378fd_0_1069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g3a7959378fd_0_1069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g3a7959378fd_0_1069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g3a7959378fd_0_1069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g3a7959378fd_0_1069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0" name="Google Shape;4710;g3a7959378fd_0_10694"/>
          <p:cNvGrpSpPr/>
          <p:nvPr/>
        </p:nvGrpSpPr>
        <p:grpSpPr>
          <a:xfrm>
            <a:off x="174808" y="5181323"/>
            <a:ext cx="635584" cy="1574894"/>
            <a:chOff x="2025650" y="4295675"/>
            <a:chExt cx="476700" cy="1181200"/>
          </a:xfrm>
        </p:grpSpPr>
        <p:sp>
          <p:nvSpPr>
            <p:cNvPr id="4711" name="Google Shape;4711;g3a7959378fd_0_1069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g3a7959378fd_0_1069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g3a7959378fd_0_1069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g3a7959378fd_0_1069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g3a7959378fd_0_1069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g3a7959378fd_0_1069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g3a7959378fd_0_1069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g3a7959378fd_0_1069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g3a7959378fd_0_1069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g3a7959378fd_0_1069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g3a7959378fd_0_1069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g3a7959378fd_0_1069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g3a7959378fd_0_1069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g3a7959378fd_0_1069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g3a7959378fd_0_1069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g3a7959378fd_0_1069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g3a7959378fd_0_1069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g3a7959378fd_0_1069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g3a7959378fd_0_1069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g3a7959378fd_0_1069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g3a7959378fd_0_1069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g3a7959378fd_0_1069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g3a7959378fd_0_1069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g3a7959378fd_0_1069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g3a7959378fd_0_1069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g3a7959378fd_0_1069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g3a7959378fd_0_1069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g3a7959378fd_0_1069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g3a7959378fd_0_1069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g3a7959378fd_0_1069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g3a7959378fd_0_1069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g3a7959378fd_0_1069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3" name="Google Shape;4743;g3a7959378fd_0_10694"/>
          <p:cNvGrpSpPr/>
          <p:nvPr/>
        </p:nvGrpSpPr>
        <p:grpSpPr>
          <a:xfrm rot="-5400000">
            <a:off x="11120378" y="1264393"/>
            <a:ext cx="1108719" cy="487633"/>
            <a:chOff x="2008025" y="2500150"/>
            <a:chExt cx="1165600" cy="512650"/>
          </a:xfrm>
        </p:grpSpPr>
        <p:sp>
          <p:nvSpPr>
            <p:cNvPr id="4744" name="Google Shape;4744;g3a7959378fd_0_1069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g3a7959378fd_0_1069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746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g3a7959378fd_0_10764"/>
          <p:cNvSpPr txBox="1"/>
          <p:nvPr>
            <p:ph type="title"/>
          </p:nvPr>
        </p:nvSpPr>
        <p:spPr>
          <a:xfrm>
            <a:off x="3416908" y="2069688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748" name="Google Shape;4748;g3a7959378fd_0_10764"/>
          <p:cNvSpPr txBox="1"/>
          <p:nvPr>
            <p:ph idx="1" type="subTitle"/>
          </p:nvPr>
        </p:nvSpPr>
        <p:spPr>
          <a:xfrm>
            <a:off x="3416908" y="2351581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49" name="Google Shape;4749;g3a7959378fd_0_10764"/>
          <p:cNvSpPr txBox="1"/>
          <p:nvPr>
            <p:ph idx="2" type="title"/>
          </p:nvPr>
        </p:nvSpPr>
        <p:spPr>
          <a:xfrm>
            <a:off x="7874340" y="2069688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750" name="Google Shape;4750;g3a7959378fd_0_10764"/>
          <p:cNvSpPr txBox="1"/>
          <p:nvPr>
            <p:ph idx="3" type="subTitle"/>
          </p:nvPr>
        </p:nvSpPr>
        <p:spPr>
          <a:xfrm>
            <a:off x="7874340" y="2351581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51" name="Google Shape;4751;g3a7959378fd_0_10764"/>
          <p:cNvSpPr txBox="1"/>
          <p:nvPr>
            <p:ph idx="4" type="title"/>
          </p:nvPr>
        </p:nvSpPr>
        <p:spPr>
          <a:xfrm>
            <a:off x="3416908" y="4134525"/>
            <a:ext cx="2633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752" name="Google Shape;4752;g3a7959378fd_0_10764"/>
          <p:cNvSpPr txBox="1"/>
          <p:nvPr>
            <p:ph idx="5" type="subTitle"/>
          </p:nvPr>
        </p:nvSpPr>
        <p:spPr>
          <a:xfrm>
            <a:off x="3416908" y="4416417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53" name="Google Shape;4753;g3a7959378fd_0_10764"/>
          <p:cNvSpPr txBox="1"/>
          <p:nvPr>
            <p:ph idx="6" type="title"/>
          </p:nvPr>
        </p:nvSpPr>
        <p:spPr>
          <a:xfrm>
            <a:off x="7874340" y="4134525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754" name="Google Shape;4754;g3a7959378fd_0_10764"/>
          <p:cNvSpPr txBox="1"/>
          <p:nvPr>
            <p:ph idx="7" type="subTitle"/>
          </p:nvPr>
        </p:nvSpPr>
        <p:spPr>
          <a:xfrm>
            <a:off x="7874340" y="4416417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55" name="Google Shape;4755;g3a7959378fd_0_10764"/>
          <p:cNvSpPr txBox="1"/>
          <p:nvPr>
            <p:ph idx="8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756" name="Google Shape;4756;g3a7959378fd_0_10764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7" name="Google Shape;4757;g3a7959378fd_0_10764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8" name="Google Shape;4758;g3a7959378fd_0_10764"/>
          <p:cNvGrpSpPr/>
          <p:nvPr/>
        </p:nvGrpSpPr>
        <p:grpSpPr>
          <a:xfrm>
            <a:off x="11231862" y="-788644"/>
            <a:ext cx="1508896" cy="1507996"/>
            <a:chOff x="4139300" y="-1667050"/>
            <a:chExt cx="1131700" cy="1131025"/>
          </a:xfrm>
        </p:grpSpPr>
        <p:sp>
          <p:nvSpPr>
            <p:cNvPr id="4759" name="Google Shape;4759;g3a7959378fd_0_1076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g3a7959378fd_0_1076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g3a7959378fd_0_1076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g3a7959378fd_0_1076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g3a7959378fd_0_1076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g3a7959378fd_0_1076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g3a7959378fd_0_1076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g3a7959378fd_0_1076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g3a7959378fd_0_1076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g3a7959378fd_0_1076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g3a7959378fd_0_1076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g3a7959378fd_0_1076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g3a7959378fd_0_1076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g3a7959378fd_0_1076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g3a7959378fd_0_1076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g3a7959378fd_0_1076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g3a7959378fd_0_1076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g3a7959378fd_0_1076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g3a7959378fd_0_1076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g3a7959378fd_0_1076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g3a7959378fd_0_1076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g3a7959378fd_0_1076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1" name="Google Shape;4781;g3a7959378fd_0_10764"/>
          <p:cNvGrpSpPr/>
          <p:nvPr/>
        </p:nvGrpSpPr>
        <p:grpSpPr>
          <a:xfrm>
            <a:off x="-549071" y="6132622"/>
            <a:ext cx="1508896" cy="1507996"/>
            <a:chOff x="4139300" y="-1667050"/>
            <a:chExt cx="1131700" cy="1131025"/>
          </a:xfrm>
        </p:grpSpPr>
        <p:sp>
          <p:nvSpPr>
            <p:cNvPr id="4782" name="Google Shape;4782;g3a7959378fd_0_1076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g3a7959378fd_0_1076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g3a7959378fd_0_1076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g3a7959378fd_0_1076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g3a7959378fd_0_1076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g3a7959378fd_0_1076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g3a7959378fd_0_1076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g3a7959378fd_0_1076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g3a7959378fd_0_1076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g3a7959378fd_0_1076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g3a7959378fd_0_1076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g3a7959378fd_0_1076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g3a7959378fd_0_1076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g3a7959378fd_0_1076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g3a7959378fd_0_1076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g3a7959378fd_0_1076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g3a7959378fd_0_1076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g3a7959378fd_0_1076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g3a7959378fd_0_1076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g3a7959378fd_0_1076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g3a7959378fd_0_1076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g3a7959378fd_0_1076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4" name="Google Shape;4804;g3a7959378fd_0_10764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4805" name="Google Shape;4805;g3a7959378fd_0_1076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g3a7959378fd_0_1076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g3a7959378fd_0_1076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g3a7959378fd_0_1076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g3a7959378fd_0_1076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g3a7959378fd_0_1076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g3a7959378fd_0_1076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g3a7959378fd_0_1076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g3a7959378fd_0_1076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g3a7959378fd_0_1076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g3a7959378fd_0_1076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g3a7959378fd_0_1076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g3a7959378fd_0_1076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g3a7959378fd_0_1076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g3a7959378fd_0_1076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g3a7959378fd_0_1076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g3a7959378fd_0_1076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g3a7959378fd_0_1076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g3a7959378fd_0_1076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g3a7959378fd_0_1076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g3a7959378fd_0_1076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g3a7959378fd_0_1076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g3a7959378fd_0_1076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g3a7959378fd_0_1076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g3a7959378fd_0_1076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g3a7959378fd_0_1076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g3a7959378fd_0_1076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g3a7959378fd_0_1076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g3a7959378fd_0_1076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g3a7959378fd_0_1076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g3a7959378fd_0_1076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g3a7959378fd_0_1076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7" name="Google Shape;4837;g3a7959378fd_0_10764"/>
          <p:cNvGrpSpPr/>
          <p:nvPr/>
        </p:nvGrpSpPr>
        <p:grpSpPr>
          <a:xfrm rot="-5400000">
            <a:off x="11172878" y="1174726"/>
            <a:ext cx="1108719" cy="487633"/>
            <a:chOff x="2008025" y="2500150"/>
            <a:chExt cx="1165600" cy="512650"/>
          </a:xfrm>
        </p:grpSpPr>
        <p:sp>
          <p:nvSpPr>
            <p:cNvPr id="4838" name="Google Shape;4838;g3a7959378fd_0_1076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g3a7959378fd_0_1076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0" name="Google Shape;4840;g3a7959378fd_0_10764"/>
          <p:cNvGrpSpPr/>
          <p:nvPr/>
        </p:nvGrpSpPr>
        <p:grpSpPr>
          <a:xfrm rot="-5400000">
            <a:off x="-944279" y="3096902"/>
            <a:ext cx="1927642" cy="1059647"/>
            <a:chOff x="2063875" y="-303350"/>
            <a:chExt cx="1445767" cy="794755"/>
          </a:xfrm>
        </p:grpSpPr>
        <p:sp>
          <p:nvSpPr>
            <p:cNvPr id="4841" name="Google Shape;4841;g3a7959378fd_0_1076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g3a7959378fd_0_1076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g3a7959378fd_0_1076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4844" name="Shape 4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5" name="Google Shape;4845;g3a7959378fd_0_10862"/>
          <p:cNvSpPr txBox="1"/>
          <p:nvPr>
            <p:ph type="title"/>
          </p:nvPr>
        </p:nvSpPr>
        <p:spPr>
          <a:xfrm>
            <a:off x="1256858" y="3981688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846" name="Google Shape;4846;g3a7959378fd_0_10862"/>
          <p:cNvSpPr txBox="1"/>
          <p:nvPr>
            <p:ph idx="1" type="subTitle"/>
          </p:nvPr>
        </p:nvSpPr>
        <p:spPr>
          <a:xfrm>
            <a:off x="1256858" y="4288763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47" name="Google Shape;4847;g3a7959378fd_0_10862"/>
          <p:cNvSpPr txBox="1"/>
          <p:nvPr>
            <p:ph idx="2" type="title"/>
          </p:nvPr>
        </p:nvSpPr>
        <p:spPr>
          <a:xfrm>
            <a:off x="3727248" y="3981688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848" name="Google Shape;4848;g3a7959378fd_0_10862"/>
          <p:cNvSpPr txBox="1"/>
          <p:nvPr>
            <p:ph idx="3" type="subTitle"/>
          </p:nvPr>
        </p:nvSpPr>
        <p:spPr>
          <a:xfrm>
            <a:off x="3727248" y="4288763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49" name="Google Shape;4849;g3a7959378fd_0_10862"/>
          <p:cNvSpPr txBox="1"/>
          <p:nvPr>
            <p:ph idx="4" type="title"/>
          </p:nvPr>
        </p:nvSpPr>
        <p:spPr>
          <a:xfrm>
            <a:off x="8669560" y="3980574"/>
            <a:ext cx="2264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850" name="Google Shape;4850;g3a7959378fd_0_10862"/>
          <p:cNvSpPr txBox="1"/>
          <p:nvPr>
            <p:ph idx="5" type="subTitle"/>
          </p:nvPr>
        </p:nvSpPr>
        <p:spPr>
          <a:xfrm>
            <a:off x="8667960" y="4287281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51" name="Google Shape;4851;g3a7959378fd_0_10862"/>
          <p:cNvSpPr txBox="1"/>
          <p:nvPr>
            <p:ph idx="6" type="title"/>
          </p:nvPr>
        </p:nvSpPr>
        <p:spPr>
          <a:xfrm>
            <a:off x="6197657" y="3980574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852" name="Google Shape;4852;g3a7959378fd_0_10862"/>
          <p:cNvSpPr txBox="1"/>
          <p:nvPr>
            <p:ph idx="7" type="subTitle"/>
          </p:nvPr>
        </p:nvSpPr>
        <p:spPr>
          <a:xfrm>
            <a:off x="6197657" y="4287281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53" name="Google Shape;4853;g3a7959378fd_0_10862"/>
          <p:cNvSpPr txBox="1"/>
          <p:nvPr>
            <p:ph idx="8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854" name="Google Shape;4854;g3a7959378fd_0_10862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5" name="Google Shape;4855;g3a7959378fd_0_10862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6" name="Google Shape;4856;g3a7959378fd_0_10862"/>
          <p:cNvGrpSpPr/>
          <p:nvPr/>
        </p:nvGrpSpPr>
        <p:grpSpPr>
          <a:xfrm>
            <a:off x="5341395" y="6111656"/>
            <a:ext cx="1508896" cy="1507996"/>
            <a:chOff x="4139300" y="-1667050"/>
            <a:chExt cx="1131700" cy="1131025"/>
          </a:xfrm>
        </p:grpSpPr>
        <p:sp>
          <p:nvSpPr>
            <p:cNvPr id="4857" name="Google Shape;4857;g3a7959378fd_0_1086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g3a7959378fd_0_1086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g3a7959378fd_0_1086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g3a7959378fd_0_1086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g3a7959378fd_0_1086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g3a7959378fd_0_1086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g3a7959378fd_0_1086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g3a7959378fd_0_1086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g3a7959378fd_0_1086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g3a7959378fd_0_1086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g3a7959378fd_0_1086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g3a7959378fd_0_1086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g3a7959378fd_0_1086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g3a7959378fd_0_1086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g3a7959378fd_0_1086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g3a7959378fd_0_1086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g3a7959378fd_0_1086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g3a7959378fd_0_1086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g3a7959378fd_0_1086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g3a7959378fd_0_1086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g3a7959378fd_0_1086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g3a7959378fd_0_1086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9" name="Google Shape;4879;g3a7959378fd_0_10862"/>
          <p:cNvGrpSpPr/>
          <p:nvPr/>
        </p:nvGrpSpPr>
        <p:grpSpPr>
          <a:xfrm rot="-5400000">
            <a:off x="11241580" y="618585"/>
            <a:ext cx="1927642" cy="1059647"/>
            <a:chOff x="2063875" y="-303350"/>
            <a:chExt cx="1445767" cy="794755"/>
          </a:xfrm>
        </p:grpSpPr>
        <p:sp>
          <p:nvSpPr>
            <p:cNvPr id="4880" name="Google Shape;4880;g3a7959378fd_0_10862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g3a7959378fd_0_10862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g3a7959378fd_0_10862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3" name="Google Shape;4883;g3a7959378fd_0_10862"/>
          <p:cNvGrpSpPr/>
          <p:nvPr/>
        </p:nvGrpSpPr>
        <p:grpSpPr>
          <a:xfrm>
            <a:off x="148128" y="110593"/>
            <a:ext cx="1108719" cy="487633"/>
            <a:chOff x="2008025" y="2500150"/>
            <a:chExt cx="1165600" cy="512650"/>
          </a:xfrm>
        </p:grpSpPr>
        <p:sp>
          <p:nvSpPr>
            <p:cNvPr id="4884" name="Google Shape;4884;g3a7959378fd_0_1086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g3a7959378fd_0_1086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6" name="Google Shape;4886;g3a7959378fd_0_10862"/>
          <p:cNvGrpSpPr/>
          <p:nvPr/>
        </p:nvGrpSpPr>
        <p:grpSpPr>
          <a:xfrm rot="5400000">
            <a:off x="10135937" y="-385989"/>
            <a:ext cx="635584" cy="1574894"/>
            <a:chOff x="2025650" y="4295675"/>
            <a:chExt cx="476700" cy="1181200"/>
          </a:xfrm>
        </p:grpSpPr>
        <p:sp>
          <p:nvSpPr>
            <p:cNvPr id="4887" name="Google Shape;4887;g3a7959378fd_0_1086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g3a7959378fd_0_1086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g3a7959378fd_0_1086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g3a7959378fd_0_1086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g3a7959378fd_0_1086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g3a7959378fd_0_1086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g3a7959378fd_0_1086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g3a7959378fd_0_1086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g3a7959378fd_0_1086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g3a7959378fd_0_1086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g3a7959378fd_0_1086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g3a7959378fd_0_1086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g3a7959378fd_0_1086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g3a7959378fd_0_1086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g3a7959378fd_0_1086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g3a7959378fd_0_1086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g3a7959378fd_0_1086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g3a7959378fd_0_1086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g3a7959378fd_0_1086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g3a7959378fd_0_1086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g3a7959378fd_0_1086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g3a7959378fd_0_1086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g3a7959378fd_0_1086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g3a7959378fd_0_1086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g3a7959378fd_0_1086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g3a7959378fd_0_1086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g3a7959378fd_0_1086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g3a7959378fd_0_1086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g3a7959378fd_0_1086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g3a7959378fd_0_1086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g3a7959378fd_0_1086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g3a7959378fd_0_1086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9" name="Google Shape;4919;g3a7959378fd_0_10862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4920" name="Google Shape;4920;g3a7959378fd_0_1086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g3a7959378fd_0_1086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g3a7959378fd_0_1086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g3a7959378fd_0_1086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g3a7959378fd_0_1086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g3a7959378fd_0_1086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g3a7959378fd_0_1086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g3a7959378fd_0_1086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g3a7959378fd_0_1086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g3a7959378fd_0_1086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g3a7959378fd_0_1086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g3a7959378fd_0_1086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g3a7959378fd_0_1086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g3a7959378fd_0_1086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g3a7959378fd_0_1086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g3a7959378fd_0_1086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g3a7959378fd_0_1086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g3a7959378fd_0_1086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g3a7959378fd_0_1086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g3a7959378fd_0_1086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g3a7959378fd_0_1086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g3a7959378fd_0_1086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942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3a7959378fd_0_10960"/>
          <p:cNvSpPr txBox="1"/>
          <p:nvPr>
            <p:ph type="title"/>
          </p:nvPr>
        </p:nvSpPr>
        <p:spPr>
          <a:xfrm>
            <a:off x="3012630" y="1731974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944" name="Google Shape;4944;g3a7959378fd_0_10960"/>
          <p:cNvSpPr txBox="1"/>
          <p:nvPr>
            <p:ph idx="1" type="subTitle"/>
          </p:nvPr>
        </p:nvSpPr>
        <p:spPr>
          <a:xfrm>
            <a:off x="3012630" y="2010691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45" name="Google Shape;4945;g3a7959378fd_0_10960"/>
          <p:cNvSpPr txBox="1"/>
          <p:nvPr>
            <p:ph idx="2" type="title"/>
          </p:nvPr>
        </p:nvSpPr>
        <p:spPr>
          <a:xfrm>
            <a:off x="7748196" y="1731974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946" name="Google Shape;4946;g3a7959378fd_0_10960"/>
          <p:cNvSpPr txBox="1"/>
          <p:nvPr>
            <p:ph idx="3" type="subTitle"/>
          </p:nvPr>
        </p:nvSpPr>
        <p:spPr>
          <a:xfrm>
            <a:off x="7748196" y="2010691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47" name="Google Shape;4947;g3a7959378fd_0_10960"/>
          <p:cNvSpPr txBox="1"/>
          <p:nvPr>
            <p:ph idx="4" type="title"/>
          </p:nvPr>
        </p:nvSpPr>
        <p:spPr>
          <a:xfrm>
            <a:off x="3012630" y="3295080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948" name="Google Shape;4948;g3a7959378fd_0_10960"/>
          <p:cNvSpPr txBox="1"/>
          <p:nvPr>
            <p:ph idx="5" type="subTitle"/>
          </p:nvPr>
        </p:nvSpPr>
        <p:spPr>
          <a:xfrm>
            <a:off x="3012630" y="3573798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49" name="Google Shape;4949;g3a7959378fd_0_10960"/>
          <p:cNvSpPr txBox="1"/>
          <p:nvPr>
            <p:ph idx="6" type="title"/>
          </p:nvPr>
        </p:nvSpPr>
        <p:spPr>
          <a:xfrm>
            <a:off x="7748196" y="3295080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950" name="Google Shape;4950;g3a7959378fd_0_10960"/>
          <p:cNvSpPr txBox="1"/>
          <p:nvPr>
            <p:ph idx="7" type="subTitle"/>
          </p:nvPr>
        </p:nvSpPr>
        <p:spPr>
          <a:xfrm>
            <a:off x="7748196" y="3573798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51" name="Google Shape;4951;g3a7959378fd_0_10960"/>
          <p:cNvSpPr txBox="1"/>
          <p:nvPr>
            <p:ph idx="8" type="title"/>
          </p:nvPr>
        </p:nvSpPr>
        <p:spPr>
          <a:xfrm>
            <a:off x="7748196" y="4867846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952" name="Google Shape;4952;g3a7959378fd_0_10960"/>
          <p:cNvSpPr txBox="1"/>
          <p:nvPr>
            <p:ph idx="9" type="subTitle"/>
          </p:nvPr>
        </p:nvSpPr>
        <p:spPr>
          <a:xfrm>
            <a:off x="7748196" y="5146563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53" name="Google Shape;4953;g3a7959378fd_0_10960"/>
          <p:cNvSpPr txBox="1"/>
          <p:nvPr>
            <p:ph idx="13" type="title"/>
          </p:nvPr>
        </p:nvSpPr>
        <p:spPr>
          <a:xfrm>
            <a:off x="3012630" y="4867846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4954" name="Google Shape;4954;g3a7959378fd_0_10960"/>
          <p:cNvSpPr txBox="1"/>
          <p:nvPr>
            <p:ph idx="14" type="subTitle"/>
          </p:nvPr>
        </p:nvSpPr>
        <p:spPr>
          <a:xfrm>
            <a:off x="3012630" y="5146563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55" name="Google Shape;4955;g3a7959378fd_0_10960"/>
          <p:cNvSpPr txBox="1"/>
          <p:nvPr>
            <p:ph idx="15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4956" name="Google Shape;4956;g3a7959378fd_0_10960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7" name="Google Shape;4957;g3a7959378fd_0_10960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8" name="Google Shape;4958;g3a7959378fd_0_10960"/>
          <p:cNvGrpSpPr/>
          <p:nvPr/>
        </p:nvGrpSpPr>
        <p:grpSpPr>
          <a:xfrm>
            <a:off x="324198" y="6333364"/>
            <a:ext cx="1927642" cy="1059647"/>
            <a:chOff x="2063875" y="-303350"/>
            <a:chExt cx="1445767" cy="794755"/>
          </a:xfrm>
        </p:grpSpPr>
        <p:sp>
          <p:nvSpPr>
            <p:cNvPr id="4959" name="Google Shape;4959;g3a7959378fd_0_1096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g3a7959378fd_0_1096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g3a7959378fd_0_1096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2" name="Google Shape;4962;g3a7959378fd_0_10960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4963" name="Google Shape;4963;g3a7959378fd_0_1096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g3a7959378fd_0_1096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g3a7959378fd_0_1096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g3a7959378fd_0_1096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g3a7959378fd_0_1096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g3a7959378fd_0_1096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g3a7959378fd_0_1096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g3a7959378fd_0_1096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g3a7959378fd_0_1096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g3a7959378fd_0_1096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g3a7959378fd_0_1096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g3a7959378fd_0_1096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g3a7959378fd_0_1096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g3a7959378fd_0_1096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g3a7959378fd_0_1096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g3a7959378fd_0_1096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g3a7959378fd_0_1096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g3a7959378fd_0_1096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g3a7959378fd_0_1096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g3a7959378fd_0_1096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g3a7959378fd_0_1096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g3a7959378fd_0_1096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5" name="Google Shape;4985;g3a7959378fd_0_10960"/>
          <p:cNvGrpSpPr/>
          <p:nvPr/>
        </p:nvGrpSpPr>
        <p:grpSpPr>
          <a:xfrm>
            <a:off x="-549071" y="3619256"/>
            <a:ext cx="1508896" cy="1507996"/>
            <a:chOff x="4139300" y="-1667050"/>
            <a:chExt cx="1131700" cy="1131025"/>
          </a:xfrm>
        </p:grpSpPr>
        <p:sp>
          <p:nvSpPr>
            <p:cNvPr id="4986" name="Google Shape;4986;g3a7959378fd_0_1096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g3a7959378fd_0_1096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g3a7959378fd_0_1096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g3a7959378fd_0_1096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g3a7959378fd_0_1096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g3a7959378fd_0_1096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g3a7959378fd_0_1096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g3a7959378fd_0_1096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g3a7959378fd_0_1096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g3a7959378fd_0_1096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g3a7959378fd_0_1096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g3a7959378fd_0_1096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g3a7959378fd_0_1096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g3a7959378fd_0_1096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g3a7959378fd_0_1096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g3a7959378fd_0_1096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g3a7959378fd_0_1096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g3a7959378fd_0_1096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g3a7959378fd_0_1096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g3a7959378fd_0_1096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g3a7959378fd_0_1096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g3a7959378fd_0_1096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8" name="Google Shape;5008;g3a7959378fd_0_10960"/>
          <p:cNvGrpSpPr/>
          <p:nvPr/>
        </p:nvGrpSpPr>
        <p:grpSpPr>
          <a:xfrm rot="5400000">
            <a:off x="11120395" y="1421376"/>
            <a:ext cx="1108719" cy="487633"/>
            <a:chOff x="2008025" y="2500150"/>
            <a:chExt cx="1165600" cy="512650"/>
          </a:xfrm>
        </p:grpSpPr>
        <p:sp>
          <p:nvSpPr>
            <p:cNvPr id="5009" name="Google Shape;5009;g3a7959378fd_0_1096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g3a7959378fd_0_1096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1" name="Google Shape;5011;g3a7959378fd_0_10960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5012" name="Google Shape;5012;g3a7959378fd_0_1096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g3a7959378fd_0_1096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g3a7959378fd_0_1096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g3a7959378fd_0_1096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g3a7959378fd_0_1096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g3a7959378fd_0_1096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g3a7959378fd_0_1096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g3a7959378fd_0_1096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g3a7959378fd_0_1096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g3a7959378fd_0_1096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g3a7959378fd_0_1096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g3a7959378fd_0_1096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g3a7959378fd_0_1096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g3a7959378fd_0_1096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g3a7959378fd_0_1096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g3a7959378fd_0_1096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g3a7959378fd_0_1096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g3a7959378fd_0_1096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g3a7959378fd_0_1096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g3a7959378fd_0_1096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g3a7959378fd_0_1096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g3a7959378fd_0_1096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g3a7959378fd_0_1096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g3a7959378fd_0_1096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g3a7959378fd_0_1096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g3a7959378fd_0_1096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g3a7959378fd_0_1096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g3a7959378fd_0_1096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g3a7959378fd_0_1096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g3a7959378fd_0_1096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g3a7959378fd_0_1096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g3a7959378fd_0_1096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5044" name="Shape 5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5" name="Google Shape;5045;g3a7959378fd_0_11062"/>
          <p:cNvSpPr txBox="1"/>
          <p:nvPr>
            <p:ph type="title"/>
          </p:nvPr>
        </p:nvSpPr>
        <p:spPr>
          <a:xfrm>
            <a:off x="958183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046" name="Google Shape;5046;g3a7959378fd_0_11062"/>
          <p:cNvSpPr txBox="1"/>
          <p:nvPr>
            <p:ph idx="1" type="subTitle"/>
          </p:nvPr>
        </p:nvSpPr>
        <p:spPr>
          <a:xfrm>
            <a:off x="958183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47" name="Google Shape;5047;g3a7959378fd_0_11062"/>
          <p:cNvSpPr txBox="1"/>
          <p:nvPr>
            <p:ph idx="2" type="title"/>
          </p:nvPr>
        </p:nvSpPr>
        <p:spPr>
          <a:xfrm>
            <a:off x="4772000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048" name="Google Shape;5048;g3a7959378fd_0_11062"/>
          <p:cNvSpPr txBox="1"/>
          <p:nvPr>
            <p:ph idx="3" type="subTitle"/>
          </p:nvPr>
        </p:nvSpPr>
        <p:spPr>
          <a:xfrm>
            <a:off x="4772000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49" name="Google Shape;5049;g3a7959378fd_0_11062"/>
          <p:cNvSpPr txBox="1"/>
          <p:nvPr>
            <p:ph idx="4" type="title"/>
          </p:nvPr>
        </p:nvSpPr>
        <p:spPr>
          <a:xfrm>
            <a:off x="958183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050" name="Google Shape;5050;g3a7959378fd_0_11062"/>
          <p:cNvSpPr txBox="1"/>
          <p:nvPr>
            <p:ph idx="5" type="subTitle"/>
          </p:nvPr>
        </p:nvSpPr>
        <p:spPr>
          <a:xfrm>
            <a:off x="958183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51" name="Google Shape;5051;g3a7959378fd_0_11062"/>
          <p:cNvSpPr txBox="1"/>
          <p:nvPr>
            <p:ph idx="6" type="title"/>
          </p:nvPr>
        </p:nvSpPr>
        <p:spPr>
          <a:xfrm>
            <a:off x="4772000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052" name="Google Shape;5052;g3a7959378fd_0_11062"/>
          <p:cNvSpPr txBox="1"/>
          <p:nvPr>
            <p:ph idx="7" type="subTitle"/>
          </p:nvPr>
        </p:nvSpPr>
        <p:spPr>
          <a:xfrm>
            <a:off x="4772000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53" name="Google Shape;5053;g3a7959378fd_0_11062"/>
          <p:cNvSpPr txBox="1"/>
          <p:nvPr>
            <p:ph idx="8" type="title"/>
          </p:nvPr>
        </p:nvSpPr>
        <p:spPr>
          <a:xfrm>
            <a:off x="8585817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054" name="Google Shape;5054;g3a7959378fd_0_11062"/>
          <p:cNvSpPr txBox="1"/>
          <p:nvPr>
            <p:ph idx="9" type="subTitle"/>
          </p:nvPr>
        </p:nvSpPr>
        <p:spPr>
          <a:xfrm>
            <a:off x="8585817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55" name="Google Shape;5055;g3a7959378fd_0_11062"/>
          <p:cNvSpPr txBox="1"/>
          <p:nvPr>
            <p:ph idx="13" type="title"/>
          </p:nvPr>
        </p:nvSpPr>
        <p:spPr>
          <a:xfrm>
            <a:off x="8585817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056" name="Google Shape;5056;g3a7959378fd_0_11062"/>
          <p:cNvSpPr txBox="1"/>
          <p:nvPr>
            <p:ph idx="14" type="subTitle"/>
          </p:nvPr>
        </p:nvSpPr>
        <p:spPr>
          <a:xfrm>
            <a:off x="8585817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57" name="Google Shape;5057;g3a7959378fd_0_11062"/>
          <p:cNvSpPr txBox="1"/>
          <p:nvPr>
            <p:ph idx="15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058" name="Google Shape;5058;g3a7959378fd_0_11062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9" name="Google Shape;5059;g3a7959378fd_0_11062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0" name="Google Shape;5060;g3a7959378fd_0_11062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5061" name="Google Shape;5061;g3a7959378fd_0_1106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g3a7959378fd_0_1106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g3a7959378fd_0_1106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g3a7959378fd_0_1106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g3a7959378fd_0_1106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g3a7959378fd_0_1106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g3a7959378fd_0_1106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g3a7959378fd_0_1106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g3a7959378fd_0_1106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g3a7959378fd_0_1106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g3a7959378fd_0_1106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g3a7959378fd_0_1106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g3a7959378fd_0_1106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g3a7959378fd_0_1106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g3a7959378fd_0_1106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g3a7959378fd_0_1106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g3a7959378fd_0_1106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g3a7959378fd_0_1106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g3a7959378fd_0_1106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g3a7959378fd_0_1106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g3a7959378fd_0_1106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g3a7959378fd_0_1106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3" name="Google Shape;5083;g3a7959378fd_0_11062"/>
          <p:cNvGrpSpPr/>
          <p:nvPr/>
        </p:nvGrpSpPr>
        <p:grpSpPr>
          <a:xfrm>
            <a:off x="-562238" y="6111656"/>
            <a:ext cx="1508896" cy="1507996"/>
            <a:chOff x="4139300" y="-1667050"/>
            <a:chExt cx="1131700" cy="1131025"/>
          </a:xfrm>
        </p:grpSpPr>
        <p:sp>
          <p:nvSpPr>
            <p:cNvPr id="5084" name="Google Shape;5084;g3a7959378fd_0_1106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g3a7959378fd_0_1106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g3a7959378fd_0_1106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g3a7959378fd_0_1106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g3a7959378fd_0_1106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g3a7959378fd_0_1106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g3a7959378fd_0_1106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g3a7959378fd_0_1106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g3a7959378fd_0_1106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g3a7959378fd_0_1106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g3a7959378fd_0_1106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g3a7959378fd_0_1106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g3a7959378fd_0_1106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g3a7959378fd_0_1106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g3a7959378fd_0_1106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g3a7959378fd_0_1106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g3a7959378fd_0_1106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g3a7959378fd_0_1106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g3a7959378fd_0_1106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g3a7959378fd_0_1106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g3a7959378fd_0_1106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g3a7959378fd_0_1106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6" name="Google Shape;5106;g3a7959378fd_0_11062"/>
          <p:cNvGrpSpPr/>
          <p:nvPr/>
        </p:nvGrpSpPr>
        <p:grpSpPr>
          <a:xfrm>
            <a:off x="11240966" y="2831590"/>
            <a:ext cx="635584" cy="1574894"/>
            <a:chOff x="2025650" y="4295675"/>
            <a:chExt cx="476700" cy="1181200"/>
          </a:xfrm>
        </p:grpSpPr>
        <p:sp>
          <p:nvSpPr>
            <p:cNvPr id="5107" name="Google Shape;5107;g3a7959378fd_0_1106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g3a7959378fd_0_1106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g3a7959378fd_0_1106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g3a7959378fd_0_1106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g3a7959378fd_0_1106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g3a7959378fd_0_1106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g3a7959378fd_0_1106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g3a7959378fd_0_1106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g3a7959378fd_0_1106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g3a7959378fd_0_1106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g3a7959378fd_0_1106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g3a7959378fd_0_1106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g3a7959378fd_0_1106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g3a7959378fd_0_1106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g3a7959378fd_0_1106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g3a7959378fd_0_1106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g3a7959378fd_0_1106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g3a7959378fd_0_1106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g3a7959378fd_0_1106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g3a7959378fd_0_1106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g3a7959378fd_0_1106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g3a7959378fd_0_1106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g3a7959378fd_0_1106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g3a7959378fd_0_1106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g3a7959378fd_0_1106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g3a7959378fd_0_1106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g3a7959378fd_0_1106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g3a7959378fd_0_1106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g3a7959378fd_0_1106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g3a7959378fd_0_1106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g3a7959378fd_0_1106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g3a7959378fd_0_1106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9" name="Google Shape;5139;g3a7959378fd_0_11062"/>
          <p:cNvGrpSpPr/>
          <p:nvPr/>
        </p:nvGrpSpPr>
        <p:grpSpPr>
          <a:xfrm>
            <a:off x="10132311" y="93893"/>
            <a:ext cx="1108719" cy="487633"/>
            <a:chOff x="2008025" y="2500150"/>
            <a:chExt cx="1165600" cy="512650"/>
          </a:xfrm>
        </p:grpSpPr>
        <p:sp>
          <p:nvSpPr>
            <p:cNvPr id="5140" name="Google Shape;5140;g3a7959378fd_0_1106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g3a7959378fd_0_1106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2" name="Google Shape;5142;g3a7959378fd_0_11062"/>
          <p:cNvGrpSpPr/>
          <p:nvPr/>
        </p:nvGrpSpPr>
        <p:grpSpPr>
          <a:xfrm rot="5400000">
            <a:off x="1664671" y="5662844"/>
            <a:ext cx="635584" cy="1574894"/>
            <a:chOff x="2025650" y="4295675"/>
            <a:chExt cx="476700" cy="1181200"/>
          </a:xfrm>
        </p:grpSpPr>
        <p:sp>
          <p:nvSpPr>
            <p:cNvPr id="5143" name="Google Shape;5143;g3a7959378fd_0_1106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g3a7959378fd_0_1106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g3a7959378fd_0_1106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g3a7959378fd_0_1106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g3a7959378fd_0_1106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g3a7959378fd_0_1106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g3a7959378fd_0_1106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g3a7959378fd_0_1106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g3a7959378fd_0_1106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g3a7959378fd_0_1106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g3a7959378fd_0_1106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g3a7959378fd_0_1106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g3a7959378fd_0_1106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g3a7959378fd_0_1106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g3a7959378fd_0_1106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g3a7959378fd_0_1106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g3a7959378fd_0_1106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g3a7959378fd_0_1106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g3a7959378fd_0_1106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g3a7959378fd_0_1106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g3a7959378fd_0_1106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g3a7959378fd_0_1106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g3a7959378fd_0_1106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g3a7959378fd_0_1106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g3a7959378fd_0_1106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g3a7959378fd_0_1106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g3a7959378fd_0_1106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g3a7959378fd_0_1106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g3a7959378fd_0_1106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g3a7959378fd_0_1106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g3a7959378fd_0_1106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g3a7959378fd_0_1106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175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g3a7959378fd_0_11193"/>
          <p:cNvSpPr txBox="1"/>
          <p:nvPr>
            <p:ph hasCustomPrompt="1" type="title"/>
          </p:nvPr>
        </p:nvSpPr>
        <p:spPr>
          <a:xfrm>
            <a:off x="5633600" y="1334468"/>
            <a:ext cx="5598300" cy="8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77" name="Google Shape;5177;g3a7959378fd_0_11193"/>
          <p:cNvSpPr txBox="1"/>
          <p:nvPr>
            <p:ph idx="1" type="subTitle"/>
          </p:nvPr>
        </p:nvSpPr>
        <p:spPr>
          <a:xfrm>
            <a:off x="5633600" y="2292506"/>
            <a:ext cx="5598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178" name="Google Shape;5178;g3a7959378fd_0_11193"/>
          <p:cNvSpPr txBox="1"/>
          <p:nvPr>
            <p:ph hasCustomPrompt="1" idx="2" type="title"/>
          </p:nvPr>
        </p:nvSpPr>
        <p:spPr>
          <a:xfrm>
            <a:off x="5633600" y="4076631"/>
            <a:ext cx="5598300" cy="8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79" name="Google Shape;5179;g3a7959378fd_0_11193"/>
          <p:cNvSpPr txBox="1"/>
          <p:nvPr>
            <p:ph idx="3" type="subTitle"/>
          </p:nvPr>
        </p:nvSpPr>
        <p:spPr>
          <a:xfrm>
            <a:off x="5633600" y="5035932"/>
            <a:ext cx="5598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180" name="Google Shape;5180;g3a7959378fd_0_11193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g3a7959378fd_0_11193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2" name="Google Shape;5182;g3a7959378fd_0_11193"/>
          <p:cNvGrpSpPr/>
          <p:nvPr/>
        </p:nvGrpSpPr>
        <p:grpSpPr>
          <a:xfrm>
            <a:off x="-562238" y="56"/>
            <a:ext cx="1508896" cy="1507996"/>
            <a:chOff x="4139300" y="-1667050"/>
            <a:chExt cx="1131700" cy="1131025"/>
          </a:xfrm>
        </p:grpSpPr>
        <p:sp>
          <p:nvSpPr>
            <p:cNvPr id="5183" name="Google Shape;5183;g3a7959378fd_0_1119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g3a7959378fd_0_1119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g3a7959378fd_0_1119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g3a7959378fd_0_1119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g3a7959378fd_0_1119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g3a7959378fd_0_1119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g3a7959378fd_0_1119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g3a7959378fd_0_1119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g3a7959378fd_0_1119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g3a7959378fd_0_1119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g3a7959378fd_0_1119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g3a7959378fd_0_1119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g3a7959378fd_0_1119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g3a7959378fd_0_1119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g3a7959378fd_0_1119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g3a7959378fd_0_1119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g3a7959378fd_0_1119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g3a7959378fd_0_1119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g3a7959378fd_0_1119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g3a7959378fd_0_1119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g3a7959378fd_0_1119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g3a7959378fd_0_1119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5" name="Google Shape;5205;g3a7959378fd_0_11193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5206" name="Google Shape;5206;g3a7959378fd_0_1119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g3a7959378fd_0_1119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g3a7959378fd_0_1119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g3a7959378fd_0_1119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g3a7959378fd_0_1119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g3a7959378fd_0_1119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g3a7959378fd_0_1119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g3a7959378fd_0_1119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g3a7959378fd_0_1119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g3a7959378fd_0_1119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g3a7959378fd_0_1119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g3a7959378fd_0_1119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g3a7959378fd_0_1119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g3a7959378fd_0_1119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g3a7959378fd_0_1119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g3a7959378fd_0_1119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g3a7959378fd_0_1119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g3a7959378fd_0_1119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g3a7959378fd_0_1119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g3a7959378fd_0_1119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g3a7959378fd_0_1119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g3a7959378fd_0_1119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8" name="Google Shape;5228;g3a7959378fd_0_11193"/>
          <p:cNvGrpSpPr/>
          <p:nvPr/>
        </p:nvGrpSpPr>
        <p:grpSpPr>
          <a:xfrm>
            <a:off x="5541645" y="437593"/>
            <a:ext cx="1108719" cy="487633"/>
            <a:chOff x="2008025" y="2500150"/>
            <a:chExt cx="1165600" cy="512650"/>
          </a:xfrm>
        </p:grpSpPr>
        <p:sp>
          <p:nvSpPr>
            <p:cNvPr id="5229" name="Google Shape;5229;g3a7959378fd_0_11193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g3a7959378fd_0_11193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1" name="Google Shape;5231;g3a7959378fd_0_11193"/>
          <p:cNvGrpSpPr/>
          <p:nvPr/>
        </p:nvGrpSpPr>
        <p:grpSpPr>
          <a:xfrm>
            <a:off x="159266" y="2831590"/>
            <a:ext cx="635584" cy="1574894"/>
            <a:chOff x="2025650" y="4295675"/>
            <a:chExt cx="476700" cy="1181200"/>
          </a:xfrm>
        </p:grpSpPr>
        <p:sp>
          <p:nvSpPr>
            <p:cNvPr id="5232" name="Google Shape;5232;g3a7959378fd_0_1119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g3a7959378fd_0_1119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g3a7959378fd_0_1119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g3a7959378fd_0_1119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g3a7959378fd_0_1119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g3a7959378fd_0_1119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g3a7959378fd_0_1119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g3a7959378fd_0_1119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g3a7959378fd_0_1119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g3a7959378fd_0_1119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g3a7959378fd_0_1119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g3a7959378fd_0_1119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g3a7959378fd_0_1119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g3a7959378fd_0_1119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g3a7959378fd_0_1119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g3a7959378fd_0_1119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g3a7959378fd_0_1119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g3a7959378fd_0_1119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g3a7959378fd_0_1119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g3a7959378fd_0_1119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g3a7959378fd_0_1119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g3a7959378fd_0_1119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g3a7959378fd_0_1119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g3a7959378fd_0_1119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g3a7959378fd_0_1119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g3a7959378fd_0_1119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g3a7959378fd_0_1119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g3a7959378fd_0_1119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g3a7959378fd_0_1119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g3a7959378fd_0_1119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g3a7959378fd_0_1119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g3a7959378fd_0_1119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4" name="Google Shape;5264;g3a7959378fd_0_11193"/>
          <p:cNvGrpSpPr/>
          <p:nvPr/>
        </p:nvGrpSpPr>
        <p:grpSpPr>
          <a:xfrm>
            <a:off x="11378499" y="1878157"/>
            <a:ext cx="635584" cy="1574894"/>
            <a:chOff x="2025650" y="4295675"/>
            <a:chExt cx="476700" cy="1181200"/>
          </a:xfrm>
        </p:grpSpPr>
        <p:sp>
          <p:nvSpPr>
            <p:cNvPr id="5265" name="Google Shape;5265;g3a7959378fd_0_1119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g3a7959378fd_0_1119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g3a7959378fd_0_1119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g3a7959378fd_0_1119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g3a7959378fd_0_1119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g3a7959378fd_0_1119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g3a7959378fd_0_1119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g3a7959378fd_0_1119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g3a7959378fd_0_1119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g3a7959378fd_0_1119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g3a7959378fd_0_1119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g3a7959378fd_0_1119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g3a7959378fd_0_1119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g3a7959378fd_0_1119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g3a7959378fd_0_1119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g3a7959378fd_0_1119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g3a7959378fd_0_1119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g3a7959378fd_0_1119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g3a7959378fd_0_1119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g3a7959378fd_0_1119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g3a7959378fd_0_1119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g3a7959378fd_0_1119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g3a7959378fd_0_1119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g3a7959378fd_0_1119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g3a7959378fd_0_1119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g3a7959378fd_0_1119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g3a7959378fd_0_1119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g3a7959378fd_0_1119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g3a7959378fd_0_1119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g3a7959378fd_0_1119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g3a7959378fd_0_1119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g3a7959378fd_0_1119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7" name="Google Shape;5297;g3a7959378fd_0_11193"/>
          <p:cNvGrpSpPr/>
          <p:nvPr/>
        </p:nvGrpSpPr>
        <p:grpSpPr>
          <a:xfrm>
            <a:off x="5132086" y="6339848"/>
            <a:ext cx="1927642" cy="1059647"/>
            <a:chOff x="2063875" y="-303350"/>
            <a:chExt cx="1445767" cy="794755"/>
          </a:xfrm>
        </p:grpSpPr>
        <p:sp>
          <p:nvSpPr>
            <p:cNvPr id="5298" name="Google Shape;5298;g3a7959378fd_0_1119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g3a7959378fd_0_1119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g3a7959378fd_0_1119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301" name="Shape 5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2" name="Google Shape;5302;g3a7959378fd_0_11319"/>
          <p:cNvSpPr txBox="1"/>
          <p:nvPr>
            <p:ph type="title"/>
          </p:nvPr>
        </p:nvSpPr>
        <p:spPr>
          <a:xfrm>
            <a:off x="960000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303" name="Google Shape;5303;g3a7959378fd_0_11319"/>
          <p:cNvSpPr txBox="1"/>
          <p:nvPr>
            <p:ph idx="2" type="title"/>
          </p:nvPr>
        </p:nvSpPr>
        <p:spPr>
          <a:xfrm>
            <a:off x="4471600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304" name="Google Shape;5304;g3a7959378fd_0_11319"/>
          <p:cNvSpPr txBox="1"/>
          <p:nvPr>
            <p:ph hasCustomPrompt="1" idx="3" type="title"/>
          </p:nvPr>
        </p:nvSpPr>
        <p:spPr>
          <a:xfrm>
            <a:off x="2078400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305" name="Google Shape;5305;g3a7959378fd_0_11319"/>
          <p:cNvSpPr txBox="1"/>
          <p:nvPr>
            <p:ph idx="1" type="subTitle"/>
          </p:nvPr>
        </p:nvSpPr>
        <p:spPr>
          <a:xfrm>
            <a:off x="961000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06" name="Google Shape;5306;g3a7959378fd_0_11319"/>
          <p:cNvSpPr txBox="1"/>
          <p:nvPr>
            <p:ph hasCustomPrompt="1" idx="4" type="title"/>
          </p:nvPr>
        </p:nvSpPr>
        <p:spPr>
          <a:xfrm>
            <a:off x="5590000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307" name="Google Shape;5307;g3a7959378fd_0_11319"/>
          <p:cNvSpPr txBox="1"/>
          <p:nvPr>
            <p:ph idx="5" type="subTitle"/>
          </p:nvPr>
        </p:nvSpPr>
        <p:spPr>
          <a:xfrm>
            <a:off x="4472600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08" name="Google Shape;5308;g3a7959378fd_0_11319"/>
          <p:cNvSpPr txBox="1"/>
          <p:nvPr>
            <p:ph idx="6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309" name="Google Shape;5309;g3a7959378fd_0_11319"/>
          <p:cNvSpPr txBox="1"/>
          <p:nvPr>
            <p:ph idx="7" type="title"/>
          </p:nvPr>
        </p:nvSpPr>
        <p:spPr>
          <a:xfrm>
            <a:off x="7992074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310" name="Google Shape;5310;g3a7959378fd_0_11319"/>
          <p:cNvSpPr txBox="1"/>
          <p:nvPr>
            <p:ph hasCustomPrompt="1" idx="8" type="title"/>
          </p:nvPr>
        </p:nvSpPr>
        <p:spPr>
          <a:xfrm>
            <a:off x="9110474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311" name="Google Shape;5311;g3a7959378fd_0_11319"/>
          <p:cNvSpPr txBox="1"/>
          <p:nvPr>
            <p:ph idx="9" type="subTitle"/>
          </p:nvPr>
        </p:nvSpPr>
        <p:spPr>
          <a:xfrm>
            <a:off x="7993074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12" name="Google Shape;5312;g3a7959378fd_0_11319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3" name="Google Shape;5313;g3a7959378fd_0_11319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14" name="Google Shape;5314;g3a7959378fd_0_11319"/>
          <p:cNvGrpSpPr/>
          <p:nvPr/>
        </p:nvGrpSpPr>
        <p:grpSpPr>
          <a:xfrm>
            <a:off x="11231862" y="56"/>
            <a:ext cx="1508896" cy="1507996"/>
            <a:chOff x="4139300" y="-1667050"/>
            <a:chExt cx="1131700" cy="1131025"/>
          </a:xfrm>
        </p:grpSpPr>
        <p:sp>
          <p:nvSpPr>
            <p:cNvPr id="5315" name="Google Shape;5315;g3a7959378fd_0_1131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g3a7959378fd_0_1131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g3a7959378fd_0_1131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g3a7959378fd_0_1131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g3a7959378fd_0_1131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g3a7959378fd_0_1131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g3a7959378fd_0_1131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g3a7959378fd_0_1131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g3a7959378fd_0_1131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g3a7959378fd_0_1131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g3a7959378fd_0_1131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g3a7959378fd_0_1131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g3a7959378fd_0_1131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g3a7959378fd_0_1131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g3a7959378fd_0_1131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g3a7959378fd_0_1131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g3a7959378fd_0_1131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g3a7959378fd_0_1131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g3a7959378fd_0_1131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g3a7959378fd_0_1131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g3a7959378fd_0_1131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g3a7959378fd_0_1131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7" name="Google Shape;5337;g3a7959378fd_0_11319"/>
          <p:cNvGrpSpPr/>
          <p:nvPr/>
        </p:nvGrpSpPr>
        <p:grpSpPr>
          <a:xfrm>
            <a:off x="-548071" y="56"/>
            <a:ext cx="1508896" cy="1507996"/>
            <a:chOff x="4139300" y="-1667050"/>
            <a:chExt cx="1131700" cy="1131025"/>
          </a:xfrm>
        </p:grpSpPr>
        <p:sp>
          <p:nvSpPr>
            <p:cNvPr id="5338" name="Google Shape;5338;g3a7959378fd_0_1131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g3a7959378fd_0_1131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g3a7959378fd_0_1131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g3a7959378fd_0_1131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g3a7959378fd_0_1131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g3a7959378fd_0_1131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g3a7959378fd_0_1131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g3a7959378fd_0_1131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g3a7959378fd_0_1131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g3a7959378fd_0_1131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g3a7959378fd_0_1131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g3a7959378fd_0_1131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g3a7959378fd_0_1131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g3a7959378fd_0_1131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g3a7959378fd_0_1131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g3a7959378fd_0_1131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g3a7959378fd_0_1131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g3a7959378fd_0_1131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g3a7959378fd_0_1131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g3a7959378fd_0_1131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g3a7959378fd_0_1131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g3a7959378fd_0_1131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0" name="Google Shape;5360;g3a7959378fd_0_11319"/>
          <p:cNvGrpSpPr/>
          <p:nvPr/>
        </p:nvGrpSpPr>
        <p:grpSpPr>
          <a:xfrm rot="-5400000">
            <a:off x="11263195" y="2417119"/>
            <a:ext cx="1927642" cy="1059647"/>
            <a:chOff x="2063875" y="-303350"/>
            <a:chExt cx="1445767" cy="794755"/>
          </a:xfrm>
        </p:grpSpPr>
        <p:sp>
          <p:nvSpPr>
            <p:cNvPr id="5361" name="Google Shape;5361;g3a7959378fd_0_11319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g3a7959378fd_0_11319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g3a7959378fd_0_11319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4" name="Google Shape;5364;g3a7959378fd_0_11319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5365" name="Google Shape;5365;g3a7959378fd_0_1131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g3a7959378fd_0_1131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g3a7959378fd_0_1131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g3a7959378fd_0_1131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g3a7959378fd_0_1131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g3a7959378fd_0_1131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g3a7959378fd_0_1131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g3a7959378fd_0_1131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g3a7959378fd_0_1131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g3a7959378fd_0_1131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g3a7959378fd_0_1131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g3a7959378fd_0_1131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g3a7959378fd_0_1131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g3a7959378fd_0_1131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g3a7959378fd_0_1131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g3a7959378fd_0_1131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g3a7959378fd_0_1131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g3a7959378fd_0_1131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g3a7959378fd_0_1131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g3a7959378fd_0_1131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g3a7959378fd_0_1131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g3a7959378fd_0_1131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g3a7959378fd_0_1131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g3a7959378fd_0_1131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g3a7959378fd_0_1131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g3a7959378fd_0_1131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g3a7959378fd_0_1131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g3a7959378fd_0_1131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g3a7959378fd_0_1131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g3a7959378fd_0_1131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g3a7959378fd_0_1131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g3a7959378fd_0_1131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7" name="Google Shape;5397;g3a7959378fd_0_11319"/>
          <p:cNvGrpSpPr/>
          <p:nvPr/>
        </p:nvGrpSpPr>
        <p:grpSpPr>
          <a:xfrm rot="5400000">
            <a:off x="-77222" y="2093459"/>
            <a:ext cx="1108719" cy="487633"/>
            <a:chOff x="2008025" y="2500150"/>
            <a:chExt cx="1165600" cy="512650"/>
          </a:xfrm>
        </p:grpSpPr>
        <p:sp>
          <p:nvSpPr>
            <p:cNvPr id="5398" name="Google Shape;5398;g3a7959378fd_0_11319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g3a7959378fd_0_11319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400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1" name="Google Shape;5401;g3a7959378fd_0_11418"/>
          <p:cNvSpPr txBox="1"/>
          <p:nvPr>
            <p:ph type="title"/>
          </p:nvPr>
        </p:nvSpPr>
        <p:spPr>
          <a:xfrm>
            <a:off x="4626169" y="768059"/>
            <a:ext cx="6597300" cy="14631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402" name="Google Shape;5402;g3a7959378fd_0_11418"/>
          <p:cNvSpPr txBox="1"/>
          <p:nvPr>
            <p:ph idx="1" type="subTitle"/>
          </p:nvPr>
        </p:nvSpPr>
        <p:spPr>
          <a:xfrm>
            <a:off x="4623800" y="2232786"/>
            <a:ext cx="66021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403" name="Google Shape;5403;g3a7959378fd_0_11418"/>
          <p:cNvSpPr txBox="1"/>
          <p:nvPr/>
        </p:nvSpPr>
        <p:spPr>
          <a:xfrm>
            <a:off x="4626739" y="4864675"/>
            <a:ext cx="65961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infographics &amp; images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04" name="Google Shape;5404;g3a7959378fd_0_11418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5" name="Google Shape;5405;g3a7959378fd_0_11418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6" name="Google Shape;5406;g3a7959378fd_0_11418"/>
          <p:cNvGrpSpPr/>
          <p:nvPr/>
        </p:nvGrpSpPr>
        <p:grpSpPr>
          <a:xfrm>
            <a:off x="-558105" y="56"/>
            <a:ext cx="1508896" cy="1507996"/>
            <a:chOff x="4139300" y="-1667050"/>
            <a:chExt cx="1131700" cy="1131025"/>
          </a:xfrm>
        </p:grpSpPr>
        <p:sp>
          <p:nvSpPr>
            <p:cNvPr id="5407" name="Google Shape;5407;g3a7959378fd_0_1141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g3a7959378fd_0_1141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g3a7959378fd_0_1141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g3a7959378fd_0_1141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g3a7959378fd_0_1141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g3a7959378fd_0_1141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g3a7959378fd_0_1141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g3a7959378fd_0_1141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g3a7959378fd_0_1141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g3a7959378fd_0_1141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g3a7959378fd_0_1141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g3a7959378fd_0_1141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g3a7959378fd_0_1141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g3a7959378fd_0_1141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g3a7959378fd_0_1141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g3a7959378fd_0_1141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g3a7959378fd_0_1141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g3a7959378fd_0_1141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g3a7959378fd_0_1141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g3a7959378fd_0_1141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g3a7959378fd_0_1141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g3a7959378fd_0_1141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9" name="Google Shape;5429;g3a7959378fd_0_11418"/>
          <p:cNvGrpSpPr/>
          <p:nvPr/>
        </p:nvGrpSpPr>
        <p:grpSpPr>
          <a:xfrm rot="10800000">
            <a:off x="150250" y="1738616"/>
            <a:ext cx="635584" cy="1574894"/>
            <a:chOff x="2025650" y="4295675"/>
            <a:chExt cx="476700" cy="1181200"/>
          </a:xfrm>
        </p:grpSpPr>
        <p:sp>
          <p:nvSpPr>
            <p:cNvPr id="5430" name="Google Shape;5430;g3a7959378fd_0_11418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g3a7959378fd_0_11418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g3a7959378fd_0_11418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g3a7959378fd_0_11418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g3a7959378fd_0_11418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g3a7959378fd_0_11418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g3a7959378fd_0_11418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g3a7959378fd_0_11418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g3a7959378fd_0_11418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g3a7959378fd_0_11418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g3a7959378fd_0_11418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g3a7959378fd_0_11418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g3a7959378fd_0_11418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g3a7959378fd_0_11418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g3a7959378fd_0_11418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g3a7959378fd_0_11418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g3a7959378fd_0_11418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g3a7959378fd_0_11418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g3a7959378fd_0_11418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g3a7959378fd_0_11418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g3a7959378fd_0_11418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g3a7959378fd_0_11418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g3a7959378fd_0_11418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g3a7959378fd_0_11418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g3a7959378fd_0_11418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g3a7959378fd_0_11418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g3a7959378fd_0_11418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g3a7959378fd_0_11418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g3a7959378fd_0_11418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g3a7959378fd_0_11418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g3a7959378fd_0_11418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g3a7959378fd_0_11418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2" name="Google Shape;5462;g3a7959378fd_0_11418"/>
          <p:cNvGrpSpPr/>
          <p:nvPr/>
        </p:nvGrpSpPr>
        <p:grpSpPr>
          <a:xfrm>
            <a:off x="950961" y="475509"/>
            <a:ext cx="1108719" cy="487633"/>
            <a:chOff x="2008025" y="2500150"/>
            <a:chExt cx="1165600" cy="512650"/>
          </a:xfrm>
        </p:grpSpPr>
        <p:sp>
          <p:nvSpPr>
            <p:cNvPr id="5463" name="Google Shape;5463;g3a7959378fd_0_11418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g3a7959378fd_0_11418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5" name="Google Shape;5465;g3a7959378fd_0_11418"/>
          <p:cNvGrpSpPr/>
          <p:nvPr/>
        </p:nvGrpSpPr>
        <p:grpSpPr>
          <a:xfrm>
            <a:off x="11358266" y="767923"/>
            <a:ext cx="635584" cy="1574894"/>
            <a:chOff x="2025650" y="4295675"/>
            <a:chExt cx="476700" cy="1181200"/>
          </a:xfrm>
        </p:grpSpPr>
        <p:sp>
          <p:nvSpPr>
            <p:cNvPr id="5466" name="Google Shape;5466;g3a7959378fd_0_11418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g3a7959378fd_0_11418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g3a7959378fd_0_11418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g3a7959378fd_0_11418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g3a7959378fd_0_11418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g3a7959378fd_0_11418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g3a7959378fd_0_11418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g3a7959378fd_0_11418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g3a7959378fd_0_11418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g3a7959378fd_0_11418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g3a7959378fd_0_11418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g3a7959378fd_0_11418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g3a7959378fd_0_11418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g3a7959378fd_0_11418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g3a7959378fd_0_11418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g3a7959378fd_0_11418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g3a7959378fd_0_11418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g3a7959378fd_0_11418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g3a7959378fd_0_11418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g3a7959378fd_0_11418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g3a7959378fd_0_11418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g3a7959378fd_0_11418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g3a7959378fd_0_11418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g3a7959378fd_0_11418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g3a7959378fd_0_11418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g3a7959378fd_0_11418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g3a7959378fd_0_11418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g3a7959378fd_0_11418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g3a7959378fd_0_11418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g3a7959378fd_0_11418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g3a7959378fd_0_11418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g3a7959378fd_0_11418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8" name="Google Shape;5498;g3a7959378fd_0_11418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5499" name="Google Shape;5499;g3a7959378fd_0_1141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g3a7959378fd_0_1141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g3a7959378fd_0_1141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g3a7959378fd_0_1141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g3a7959378fd_0_1141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g3a7959378fd_0_1141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g3a7959378fd_0_1141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g3a7959378fd_0_1141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g3a7959378fd_0_1141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g3a7959378fd_0_1141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g3a7959378fd_0_1141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g3a7959378fd_0_1141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g3a7959378fd_0_1141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g3a7959378fd_0_1141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g3a7959378fd_0_1141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g3a7959378fd_0_1141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g3a7959378fd_0_1141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g3a7959378fd_0_1141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g3a7959378fd_0_1141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g3a7959378fd_0_1141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g3a7959378fd_0_1141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g3a7959378fd_0_1141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21" name="Shape 5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2" name="Google Shape;5522;g3a7959378fd_0_11539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3" name="Google Shape;5523;g3a7959378fd_0_11539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4" name="Google Shape;5524;g3a7959378fd_0_11539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5525" name="Google Shape;5525;g3a7959378fd_0_11539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g3a7959378fd_0_11539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g3a7959378fd_0_11539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g3a7959378fd_0_11539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g3a7959378fd_0_11539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g3a7959378fd_0_11539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g3a7959378fd_0_11539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g3a7959378fd_0_11539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g3a7959378fd_0_11539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g3a7959378fd_0_11539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g3a7959378fd_0_11539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g3a7959378fd_0_11539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g3a7959378fd_0_11539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g3a7959378fd_0_11539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g3a7959378fd_0_11539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g3a7959378fd_0_11539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g3a7959378fd_0_11539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g3a7959378fd_0_11539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g3a7959378fd_0_11539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g3a7959378fd_0_11539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g3a7959378fd_0_11539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g3a7959378fd_0_11539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7" name="Google Shape;5547;g3a7959378fd_0_11539"/>
          <p:cNvGrpSpPr/>
          <p:nvPr/>
        </p:nvGrpSpPr>
        <p:grpSpPr>
          <a:xfrm>
            <a:off x="396611" y="475509"/>
            <a:ext cx="1108719" cy="487633"/>
            <a:chOff x="2008025" y="2500150"/>
            <a:chExt cx="1165600" cy="512650"/>
          </a:xfrm>
        </p:grpSpPr>
        <p:sp>
          <p:nvSpPr>
            <p:cNvPr id="5548" name="Google Shape;5548;g3a7959378fd_0_11539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g3a7959378fd_0_11539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0" name="Google Shape;5550;g3a7959378fd_0_11539"/>
          <p:cNvGrpSpPr/>
          <p:nvPr/>
        </p:nvGrpSpPr>
        <p:grpSpPr>
          <a:xfrm rot="5400000">
            <a:off x="9959537" y="-469722"/>
            <a:ext cx="635584" cy="1574894"/>
            <a:chOff x="2025650" y="4295675"/>
            <a:chExt cx="476700" cy="1181200"/>
          </a:xfrm>
        </p:grpSpPr>
        <p:sp>
          <p:nvSpPr>
            <p:cNvPr id="5551" name="Google Shape;5551;g3a7959378fd_0_1153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g3a7959378fd_0_1153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g3a7959378fd_0_1153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g3a7959378fd_0_1153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g3a7959378fd_0_1153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g3a7959378fd_0_1153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g3a7959378fd_0_1153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g3a7959378fd_0_1153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g3a7959378fd_0_1153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g3a7959378fd_0_1153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g3a7959378fd_0_1153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g3a7959378fd_0_1153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g3a7959378fd_0_1153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g3a7959378fd_0_1153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g3a7959378fd_0_1153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g3a7959378fd_0_1153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g3a7959378fd_0_1153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g3a7959378fd_0_1153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g3a7959378fd_0_1153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g3a7959378fd_0_1153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g3a7959378fd_0_1153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g3a7959378fd_0_1153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g3a7959378fd_0_1153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g3a7959378fd_0_1153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g3a7959378fd_0_1153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g3a7959378fd_0_1153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g3a7959378fd_0_1153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g3a7959378fd_0_1153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g3a7959378fd_0_1153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g3a7959378fd_0_1153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g3a7959378fd_0_1153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g3a7959378fd_0_1153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3" name="Google Shape;5583;g3a7959378fd_0_11539"/>
          <p:cNvGrpSpPr/>
          <p:nvPr/>
        </p:nvGrpSpPr>
        <p:grpSpPr>
          <a:xfrm rot="5400000">
            <a:off x="3320254" y="5662844"/>
            <a:ext cx="635584" cy="1574894"/>
            <a:chOff x="2025650" y="4295675"/>
            <a:chExt cx="476700" cy="1181200"/>
          </a:xfrm>
        </p:grpSpPr>
        <p:sp>
          <p:nvSpPr>
            <p:cNvPr id="5584" name="Google Shape;5584;g3a7959378fd_0_11539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g3a7959378fd_0_11539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g3a7959378fd_0_11539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g3a7959378fd_0_11539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g3a7959378fd_0_11539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g3a7959378fd_0_11539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g3a7959378fd_0_11539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g3a7959378fd_0_11539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g3a7959378fd_0_11539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g3a7959378fd_0_11539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g3a7959378fd_0_11539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g3a7959378fd_0_11539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g3a7959378fd_0_11539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g3a7959378fd_0_11539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g3a7959378fd_0_11539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g3a7959378fd_0_11539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g3a7959378fd_0_11539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g3a7959378fd_0_11539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g3a7959378fd_0_11539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g3a7959378fd_0_11539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g3a7959378fd_0_11539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g3a7959378fd_0_11539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g3a7959378fd_0_11539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g3a7959378fd_0_11539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g3a7959378fd_0_11539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g3a7959378fd_0_11539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g3a7959378fd_0_11539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g3a7959378fd_0_11539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g3a7959378fd_0_11539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g3a7959378fd_0_11539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g3a7959378fd_0_11539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g3a7959378fd_0_11539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616" name="Shape 5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7" name="Google Shape;5617;g3a7959378fd_0_11634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8" name="Google Shape;5618;g3a7959378fd_0_11634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9" name="Google Shape;5619;g3a7959378fd_0_11634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5620" name="Google Shape;5620;g3a7959378fd_0_1163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g3a7959378fd_0_1163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g3a7959378fd_0_1163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3" name="Google Shape;5623;g3a7959378fd_0_11634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5624" name="Google Shape;5624;g3a7959378fd_0_1163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g3a7959378fd_0_1163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g3a7959378fd_0_1163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7" name="Google Shape;5627;g3a7959378fd_0_11634"/>
          <p:cNvGrpSpPr/>
          <p:nvPr/>
        </p:nvGrpSpPr>
        <p:grpSpPr>
          <a:xfrm>
            <a:off x="-562238" y="101656"/>
            <a:ext cx="1508896" cy="1507996"/>
            <a:chOff x="4139300" y="-1667050"/>
            <a:chExt cx="1131700" cy="1131025"/>
          </a:xfrm>
        </p:grpSpPr>
        <p:sp>
          <p:nvSpPr>
            <p:cNvPr id="5628" name="Google Shape;5628;g3a7959378fd_0_1163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g3a7959378fd_0_1163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g3a7959378fd_0_1163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g3a7959378fd_0_1163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g3a7959378fd_0_1163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g3a7959378fd_0_1163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g3a7959378fd_0_1163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g3a7959378fd_0_1163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g3a7959378fd_0_1163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g3a7959378fd_0_1163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g3a7959378fd_0_1163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g3a7959378fd_0_1163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g3a7959378fd_0_1163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g3a7959378fd_0_1163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g3a7959378fd_0_1163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g3a7959378fd_0_1163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g3a7959378fd_0_1163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g3a7959378fd_0_1163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g3a7959378fd_0_1163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g3a7959378fd_0_1163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g3a7959378fd_0_1163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g3a7959378fd_0_1163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0" name="Google Shape;5650;g3a7959378fd_0_11634"/>
          <p:cNvGrpSpPr/>
          <p:nvPr/>
        </p:nvGrpSpPr>
        <p:grpSpPr>
          <a:xfrm>
            <a:off x="5541641" y="138284"/>
            <a:ext cx="1108719" cy="487633"/>
            <a:chOff x="2008025" y="2500150"/>
            <a:chExt cx="1165600" cy="512650"/>
          </a:xfrm>
        </p:grpSpPr>
        <p:sp>
          <p:nvSpPr>
            <p:cNvPr id="5651" name="Google Shape;5651;g3a7959378fd_0_1163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g3a7959378fd_0_1163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3" name="Google Shape;5653;g3a7959378fd_0_11634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5654" name="Google Shape;5654;g3a7959378fd_0_1163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g3a7959378fd_0_1163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g3a7959378fd_0_1163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g3a7959378fd_0_1163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g3a7959378fd_0_1163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g3a7959378fd_0_1163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g3a7959378fd_0_1163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g3a7959378fd_0_1163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g3a7959378fd_0_1163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g3a7959378fd_0_1163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g3a7959378fd_0_1163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g3a7959378fd_0_1163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g3a7959378fd_0_1163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g3a7959378fd_0_1163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g3a7959378fd_0_1163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g3a7959378fd_0_1163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g3a7959378fd_0_1163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g3a7959378fd_0_1163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g3a7959378fd_0_1163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g3a7959378fd_0_1163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g3a7959378fd_0_1163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g3a7959378fd_0_1163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g3a7959378fd_0_1163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g3a7959378fd_0_1163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g3a7959378fd_0_1163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g3a7959378fd_0_1163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g3a7959378fd_0_1163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g3a7959378fd_0_1163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g3a7959378fd_0_1163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g3a7959378fd_0_1163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g3a7959378fd_0_1163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g3a7959378fd_0_1163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a489605c06_3_2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g3a489605c06_3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89" name="Shape 5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0" name="Google Shape;5690;g3a7959378fd_0_14752"/>
          <p:cNvSpPr txBox="1"/>
          <p:nvPr>
            <p:ph type="ctrTitle"/>
          </p:nvPr>
        </p:nvSpPr>
        <p:spPr>
          <a:xfrm>
            <a:off x="965367" y="1608167"/>
            <a:ext cx="7269900" cy="31296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oved by the King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91" name="Google Shape;5691;g3a7959378fd_0_14752"/>
          <p:cNvSpPr txBox="1"/>
          <p:nvPr>
            <p:ph idx="1" type="subTitle"/>
          </p:nvPr>
        </p:nvSpPr>
        <p:spPr>
          <a:xfrm>
            <a:off x="965200" y="4762233"/>
            <a:ext cx="54012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92" name="Google Shape;5692;g3a7959378fd_0_14752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3" name="Google Shape;5693;g3a7959378fd_0_14752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4" name="Google Shape;5694;g3a7959378fd_0_14752"/>
          <p:cNvGrpSpPr/>
          <p:nvPr/>
        </p:nvGrpSpPr>
        <p:grpSpPr>
          <a:xfrm>
            <a:off x="7282495" y="-788644"/>
            <a:ext cx="1508896" cy="1507996"/>
            <a:chOff x="4139300" y="-1667050"/>
            <a:chExt cx="1131700" cy="1131025"/>
          </a:xfrm>
        </p:grpSpPr>
        <p:sp>
          <p:nvSpPr>
            <p:cNvPr id="5695" name="Google Shape;5695;g3a7959378fd_0_1475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g3a7959378fd_0_1475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g3a7959378fd_0_1475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g3a7959378fd_0_1475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g3a7959378fd_0_1475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g3a7959378fd_0_1475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g3a7959378fd_0_1475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g3a7959378fd_0_1475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g3a7959378fd_0_1475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g3a7959378fd_0_1475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g3a7959378fd_0_1475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g3a7959378fd_0_1475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g3a7959378fd_0_1475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g3a7959378fd_0_1475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g3a7959378fd_0_1475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g3a7959378fd_0_1475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g3a7959378fd_0_1475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g3a7959378fd_0_1475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g3a7959378fd_0_1475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g3a7959378fd_0_1475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g3a7959378fd_0_1475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g3a7959378fd_0_1475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7" name="Google Shape;5717;g3a7959378fd_0_14752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5718" name="Google Shape;5718;g3a7959378fd_0_14752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g3a7959378fd_0_14752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g3a7959378fd_0_14752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1" name="Google Shape;5721;g3a7959378fd_0_14752"/>
          <p:cNvGrpSpPr/>
          <p:nvPr/>
        </p:nvGrpSpPr>
        <p:grpSpPr>
          <a:xfrm rot="5400000">
            <a:off x="4375804" y="-359122"/>
            <a:ext cx="635584" cy="1574894"/>
            <a:chOff x="2025650" y="4295675"/>
            <a:chExt cx="476700" cy="1181200"/>
          </a:xfrm>
        </p:grpSpPr>
        <p:sp>
          <p:nvSpPr>
            <p:cNvPr id="5722" name="Google Shape;5722;g3a7959378fd_0_1475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g3a7959378fd_0_1475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g3a7959378fd_0_1475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g3a7959378fd_0_1475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g3a7959378fd_0_1475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g3a7959378fd_0_1475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g3a7959378fd_0_1475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g3a7959378fd_0_1475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g3a7959378fd_0_1475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g3a7959378fd_0_1475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g3a7959378fd_0_1475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g3a7959378fd_0_1475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g3a7959378fd_0_1475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g3a7959378fd_0_1475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g3a7959378fd_0_1475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g3a7959378fd_0_1475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g3a7959378fd_0_1475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g3a7959378fd_0_1475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g3a7959378fd_0_1475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g3a7959378fd_0_1475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g3a7959378fd_0_1475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g3a7959378fd_0_1475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g3a7959378fd_0_1475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g3a7959378fd_0_1475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g3a7959378fd_0_1475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g3a7959378fd_0_1475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g3a7959378fd_0_1475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g3a7959378fd_0_1475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g3a7959378fd_0_1475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g3a7959378fd_0_1475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g3a7959378fd_0_1475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g3a7959378fd_0_1475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4" name="Google Shape;5754;g3a7959378fd_0_14752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5755" name="Google Shape;5755;g3a7959378fd_0_1475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g3a7959378fd_0_1475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g3a7959378fd_0_1475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g3a7959378fd_0_1475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g3a7959378fd_0_1475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g3a7959378fd_0_1475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g3a7959378fd_0_1475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g3a7959378fd_0_1475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g3a7959378fd_0_1475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g3a7959378fd_0_1475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g3a7959378fd_0_1475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g3a7959378fd_0_1475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g3a7959378fd_0_1475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g3a7959378fd_0_1475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g3a7959378fd_0_1475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g3a7959378fd_0_1475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g3a7959378fd_0_1475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g3a7959378fd_0_1475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g3a7959378fd_0_1475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g3a7959378fd_0_1475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g3a7959378fd_0_1475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g3a7959378fd_0_1475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7" name="Google Shape;5777;g3a7959378fd_0_14752"/>
          <p:cNvGrpSpPr/>
          <p:nvPr/>
        </p:nvGrpSpPr>
        <p:grpSpPr>
          <a:xfrm>
            <a:off x="5154095" y="5498126"/>
            <a:ext cx="1108719" cy="487633"/>
            <a:chOff x="2008025" y="2500150"/>
            <a:chExt cx="1165600" cy="512650"/>
          </a:xfrm>
        </p:grpSpPr>
        <p:sp>
          <p:nvSpPr>
            <p:cNvPr id="5778" name="Google Shape;5778;g3a7959378fd_0_1475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g3a7959378fd_0_1475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0" name="Google Shape;5780;g3a7959378fd_0_14752"/>
          <p:cNvGrpSpPr/>
          <p:nvPr/>
        </p:nvGrpSpPr>
        <p:grpSpPr>
          <a:xfrm rot="5400000">
            <a:off x="7900037" y="5651078"/>
            <a:ext cx="635584" cy="1574894"/>
            <a:chOff x="2025650" y="4295675"/>
            <a:chExt cx="476700" cy="1181200"/>
          </a:xfrm>
        </p:grpSpPr>
        <p:sp>
          <p:nvSpPr>
            <p:cNvPr id="5781" name="Google Shape;5781;g3a7959378fd_0_1475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g3a7959378fd_0_1475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g3a7959378fd_0_1475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g3a7959378fd_0_1475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g3a7959378fd_0_1475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g3a7959378fd_0_1475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g3a7959378fd_0_1475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g3a7959378fd_0_1475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g3a7959378fd_0_1475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g3a7959378fd_0_1475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g3a7959378fd_0_1475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g3a7959378fd_0_1475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g3a7959378fd_0_1475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g3a7959378fd_0_1475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g3a7959378fd_0_1475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g3a7959378fd_0_1475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g3a7959378fd_0_1475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g3a7959378fd_0_1475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g3a7959378fd_0_1475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g3a7959378fd_0_1475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g3a7959378fd_0_1475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g3a7959378fd_0_1475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g3a7959378fd_0_1475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g3a7959378fd_0_1475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g3a7959378fd_0_1475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g3a7959378fd_0_1475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g3a7959378fd_0_1475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g3a7959378fd_0_1475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g3a7959378fd_0_1475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g3a7959378fd_0_1475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g3a7959378fd_0_1475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g3a7959378fd_0_1475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3" name="Google Shape;5813;g3a7959378fd_0_14752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5814" name="Google Shape;5814;g3a7959378fd_0_14752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g3a7959378fd_0_14752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g3a7959378fd_0_14752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17" name="Shape 5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8" name="Google Shape;5818;g3a7959378fd_0_14880"/>
          <p:cNvSpPr txBox="1"/>
          <p:nvPr>
            <p:ph type="title"/>
          </p:nvPr>
        </p:nvSpPr>
        <p:spPr>
          <a:xfrm>
            <a:off x="2371400" y="3401280"/>
            <a:ext cx="7449300" cy="12192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9" name="Google Shape;5819;g3a7959378fd_0_14880"/>
          <p:cNvSpPr txBox="1"/>
          <p:nvPr>
            <p:ph hasCustomPrompt="1" idx="2" type="title"/>
          </p:nvPr>
        </p:nvSpPr>
        <p:spPr>
          <a:xfrm>
            <a:off x="5321800" y="1749322"/>
            <a:ext cx="1548300" cy="154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20" name="Google Shape;5820;g3a7959378fd_0_14880"/>
          <p:cNvSpPr txBox="1"/>
          <p:nvPr>
            <p:ph idx="1" type="subTitle"/>
          </p:nvPr>
        </p:nvSpPr>
        <p:spPr>
          <a:xfrm>
            <a:off x="2374200" y="4621078"/>
            <a:ext cx="7443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821" name="Google Shape;5821;g3a7959378fd_0_14880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2" name="Google Shape;5822;g3a7959378fd_0_14880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3" name="Google Shape;5823;g3a7959378fd_0_14880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4" name="Google Shape;5824;g3a7959378fd_0_14880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5" name="Google Shape;5825;g3a7959378fd_0_14880"/>
          <p:cNvGrpSpPr/>
          <p:nvPr/>
        </p:nvGrpSpPr>
        <p:grpSpPr>
          <a:xfrm rot="5400000">
            <a:off x="5778371" y="-359122"/>
            <a:ext cx="635584" cy="1574894"/>
            <a:chOff x="2025650" y="4295675"/>
            <a:chExt cx="476700" cy="1181200"/>
          </a:xfrm>
        </p:grpSpPr>
        <p:sp>
          <p:nvSpPr>
            <p:cNvPr id="5826" name="Google Shape;5826;g3a7959378fd_0_1488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g3a7959378fd_0_1488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g3a7959378fd_0_1488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g3a7959378fd_0_1488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g3a7959378fd_0_1488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g3a7959378fd_0_1488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g3a7959378fd_0_1488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g3a7959378fd_0_1488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g3a7959378fd_0_1488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g3a7959378fd_0_1488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g3a7959378fd_0_1488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g3a7959378fd_0_1488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g3a7959378fd_0_1488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g3a7959378fd_0_1488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g3a7959378fd_0_1488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g3a7959378fd_0_1488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g3a7959378fd_0_1488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g3a7959378fd_0_1488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g3a7959378fd_0_1488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g3a7959378fd_0_1488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g3a7959378fd_0_1488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g3a7959378fd_0_1488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g3a7959378fd_0_1488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g3a7959378fd_0_1488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g3a7959378fd_0_1488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g3a7959378fd_0_1488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g3a7959378fd_0_1488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g3a7959378fd_0_1488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g3a7959378fd_0_1488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g3a7959378fd_0_1488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g3a7959378fd_0_1488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g3a7959378fd_0_1488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8" name="Google Shape;5858;g3a7959378fd_0_14880"/>
          <p:cNvGrpSpPr/>
          <p:nvPr/>
        </p:nvGrpSpPr>
        <p:grpSpPr>
          <a:xfrm>
            <a:off x="5341395" y="6132622"/>
            <a:ext cx="1508896" cy="1507996"/>
            <a:chOff x="4139300" y="-1667050"/>
            <a:chExt cx="1131700" cy="1131025"/>
          </a:xfrm>
        </p:grpSpPr>
        <p:sp>
          <p:nvSpPr>
            <p:cNvPr id="5859" name="Google Shape;5859;g3a7959378fd_0_1488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g3a7959378fd_0_1488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g3a7959378fd_0_1488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g3a7959378fd_0_1488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g3a7959378fd_0_1488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g3a7959378fd_0_1488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g3a7959378fd_0_1488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g3a7959378fd_0_1488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g3a7959378fd_0_1488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g3a7959378fd_0_1488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g3a7959378fd_0_1488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g3a7959378fd_0_1488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g3a7959378fd_0_1488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g3a7959378fd_0_1488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g3a7959378fd_0_1488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g3a7959378fd_0_1488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g3a7959378fd_0_1488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g3a7959378fd_0_1488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g3a7959378fd_0_1488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g3a7959378fd_0_1488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g3a7959378fd_0_1488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g3a7959378fd_0_1488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1" name="Google Shape;5881;g3a7959378fd_0_14880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5882" name="Google Shape;5882;g3a7959378fd_0_1488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g3a7959378fd_0_1488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g3a7959378fd_0_1488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g3a7959378fd_0_1488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g3a7959378fd_0_1488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g3a7959378fd_0_1488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g3a7959378fd_0_1488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g3a7959378fd_0_1488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g3a7959378fd_0_1488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g3a7959378fd_0_1488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g3a7959378fd_0_1488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g3a7959378fd_0_1488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g3a7959378fd_0_1488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g3a7959378fd_0_1488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g3a7959378fd_0_1488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g3a7959378fd_0_1488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g3a7959378fd_0_1488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g3a7959378fd_0_1488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g3a7959378fd_0_1488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g3a7959378fd_0_1488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g3a7959378fd_0_1488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g3a7959378fd_0_1488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4" name="Google Shape;5904;g3a7959378fd_0_14880"/>
          <p:cNvGrpSpPr/>
          <p:nvPr/>
        </p:nvGrpSpPr>
        <p:grpSpPr>
          <a:xfrm>
            <a:off x="-558105" y="2865239"/>
            <a:ext cx="1508896" cy="1507996"/>
            <a:chOff x="4139300" y="-1667050"/>
            <a:chExt cx="1131700" cy="1131025"/>
          </a:xfrm>
        </p:grpSpPr>
        <p:sp>
          <p:nvSpPr>
            <p:cNvPr id="5905" name="Google Shape;5905;g3a7959378fd_0_1488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g3a7959378fd_0_1488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g3a7959378fd_0_1488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g3a7959378fd_0_1488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g3a7959378fd_0_1488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g3a7959378fd_0_1488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g3a7959378fd_0_1488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g3a7959378fd_0_1488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g3a7959378fd_0_1488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g3a7959378fd_0_1488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g3a7959378fd_0_1488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g3a7959378fd_0_1488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g3a7959378fd_0_1488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g3a7959378fd_0_1488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g3a7959378fd_0_1488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g3a7959378fd_0_1488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g3a7959378fd_0_1488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g3a7959378fd_0_1488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g3a7959378fd_0_1488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g3a7959378fd_0_1488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g3a7959378fd_0_1488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g3a7959378fd_0_1488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7" name="Google Shape;5927;g3a7959378fd_0_14880"/>
          <p:cNvGrpSpPr/>
          <p:nvPr/>
        </p:nvGrpSpPr>
        <p:grpSpPr>
          <a:xfrm rot="-5400000">
            <a:off x="10686661" y="5888743"/>
            <a:ext cx="1108719" cy="487633"/>
            <a:chOff x="2008025" y="2500150"/>
            <a:chExt cx="1165600" cy="512650"/>
          </a:xfrm>
        </p:grpSpPr>
        <p:sp>
          <p:nvSpPr>
            <p:cNvPr id="5928" name="Google Shape;5928;g3a7959378fd_0_1488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g3a7959378fd_0_1488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0" name="Google Shape;5930;g3a7959378fd_0_14880"/>
          <p:cNvGrpSpPr/>
          <p:nvPr/>
        </p:nvGrpSpPr>
        <p:grpSpPr>
          <a:xfrm>
            <a:off x="396611" y="475509"/>
            <a:ext cx="1108719" cy="487633"/>
            <a:chOff x="2008025" y="2500150"/>
            <a:chExt cx="1165600" cy="512650"/>
          </a:xfrm>
        </p:grpSpPr>
        <p:sp>
          <p:nvSpPr>
            <p:cNvPr id="5931" name="Google Shape;5931;g3a7959378fd_0_1488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g3a7959378fd_0_1488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33" name="Shape 5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4" name="Google Shape;5934;g3a7959378fd_0_14996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35" name="Google Shape;5935;g3a7959378fd_0_14996"/>
          <p:cNvSpPr txBox="1"/>
          <p:nvPr>
            <p:ph idx="1" type="body"/>
          </p:nvPr>
        </p:nvSpPr>
        <p:spPr>
          <a:xfrm>
            <a:off x="955867" y="1402466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sh SemiBold"/>
              <a:buAutoNum type="arabicPeriod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rabicPeriod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rabicPeriod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alphaLcPeriod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AutoNum type="romanLcPeriod"/>
              <a:defRPr sz="2100"/>
            </a:lvl9pPr>
          </a:lstStyle>
          <a:p/>
        </p:txBody>
      </p:sp>
      <p:sp>
        <p:nvSpPr>
          <p:cNvPr id="5936" name="Google Shape;5936;g3a7959378fd_0_14996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7" name="Google Shape;5937;g3a7959378fd_0_14996"/>
          <p:cNvSpPr/>
          <p:nvPr/>
        </p:nvSpPr>
        <p:spPr>
          <a:xfrm rot="10800000">
            <a:off x="9304863" y="-32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8" name="Google Shape;5938;g3a7959378fd_0_14996"/>
          <p:cNvGrpSpPr/>
          <p:nvPr/>
        </p:nvGrpSpPr>
        <p:grpSpPr>
          <a:xfrm>
            <a:off x="11376416" y="2443957"/>
            <a:ext cx="635584" cy="1574894"/>
            <a:chOff x="2025650" y="4295675"/>
            <a:chExt cx="476700" cy="1181200"/>
          </a:xfrm>
        </p:grpSpPr>
        <p:sp>
          <p:nvSpPr>
            <p:cNvPr id="5939" name="Google Shape;5939;g3a7959378fd_0_14996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g3a7959378fd_0_14996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g3a7959378fd_0_14996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g3a7959378fd_0_14996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g3a7959378fd_0_14996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g3a7959378fd_0_14996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g3a7959378fd_0_14996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g3a7959378fd_0_14996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g3a7959378fd_0_14996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g3a7959378fd_0_14996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g3a7959378fd_0_14996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g3a7959378fd_0_14996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g3a7959378fd_0_14996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g3a7959378fd_0_14996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g3a7959378fd_0_14996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g3a7959378fd_0_14996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g3a7959378fd_0_14996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g3a7959378fd_0_14996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g3a7959378fd_0_14996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g3a7959378fd_0_14996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g3a7959378fd_0_14996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g3a7959378fd_0_14996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g3a7959378fd_0_14996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g3a7959378fd_0_14996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g3a7959378fd_0_14996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g3a7959378fd_0_14996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g3a7959378fd_0_14996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g3a7959378fd_0_14996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g3a7959378fd_0_14996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g3a7959378fd_0_14996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g3a7959378fd_0_14996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g3a7959378fd_0_14996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1" name="Google Shape;5971;g3a7959378fd_0_14996"/>
          <p:cNvGrpSpPr/>
          <p:nvPr/>
        </p:nvGrpSpPr>
        <p:grpSpPr>
          <a:xfrm rot="-5400000">
            <a:off x="-197789" y="2245709"/>
            <a:ext cx="1108719" cy="487633"/>
            <a:chOff x="2008025" y="2500150"/>
            <a:chExt cx="1165600" cy="512650"/>
          </a:xfrm>
        </p:grpSpPr>
        <p:sp>
          <p:nvSpPr>
            <p:cNvPr id="5972" name="Google Shape;5972;g3a7959378fd_0_14996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g3a7959378fd_0_14996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4" name="Google Shape;5974;g3a7959378fd_0_14996"/>
          <p:cNvGrpSpPr/>
          <p:nvPr/>
        </p:nvGrpSpPr>
        <p:grpSpPr>
          <a:xfrm>
            <a:off x="9731962" y="6131622"/>
            <a:ext cx="1508896" cy="1507996"/>
            <a:chOff x="4139300" y="-1667050"/>
            <a:chExt cx="1131700" cy="1131025"/>
          </a:xfrm>
        </p:grpSpPr>
        <p:sp>
          <p:nvSpPr>
            <p:cNvPr id="5975" name="Google Shape;5975;g3a7959378fd_0_14996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g3a7959378fd_0_14996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g3a7959378fd_0_14996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g3a7959378fd_0_14996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g3a7959378fd_0_14996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g3a7959378fd_0_14996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g3a7959378fd_0_14996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g3a7959378fd_0_14996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g3a7959378fd_0_14996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g3a7959378fd_0_14996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g3a7959378fd_0_14996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g3a7959378fd_0_14996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g3a7959378fd_0_14996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g3a7959378fd_0_14996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g3a7959378fd_0_14996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g3a7959378fd_0_14996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g3a7959378fd_0_14996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g3a7959378fd_0_14996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g3a7959378fd_0_14996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g3a7959378fd_0_14996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g3a7959378fd_0_14996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g3a7959378fd_0_14996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7" name="Google Shape;5997;g3a7959378fd_0_14996"/>
          <p:cNvGrpSpPr/>
          <p:nvPr/>
        </p:nvGrpSpPr>
        <p:grpSpPr>
          <a:xfrm>
            <a:off x="10903395" y="5890926"/>
            <a:ext cx="1108719" cy="487633"/>
            <a:chOff x="2008025" y="2500150"/>
            <a:chExt cx="1165600" cy="512650"/>
          </a:xfrm>
        </p:grpSpPr>
        <p:sp>
          <p:nvSpPr>
            <p:cNvPr id="5998" name="Google Shape;5998;g3a7959378fd_0_14996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g3a7959378fd_0_14996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0" name="Google Shape;6000;g3a7959378fd_0_14996"/>
          <p:cNvGrpSpPr/>
          <p:nvPr/>
        </p:nvGrpSpPr>
        <p:grpSpPr>
          <a:xfrm>
            <a:off x="302231" y="6355773"/>
            <a:ext cx="1927642" cy="1059647"/>
            <a:chOff x="2063875" y="-303350"/>
            <a:chExt cx="1445767" cy="794755"/>
          </a:xfrm>
        </p:grpSpPr>
        <p:sp>
          <p:nvSpPr>
            <p:cNvPr id="6001" name="Google Shape;6001;g3a7959378fd_0_14996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g3a7959378fd_0_14996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g3a7959378fd_0_14996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04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Google Shape;6005;g3a7959378fd_0_15067"/>
          <p:cNvSpPr txBox="1"/>
          <p:nvPr>
            <p:ph type="title"/>
          </p:nvPr>
        </p:nvSpPr>
        <p:spPr>
          <a:xfrm>
            <a:off x="2165645" y="3469232"/>
            <a:ext cx="3729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006" name="Google Shape;6006;g3a7959378fd_0_15067"/>
          <p:cNvSpPr txBox="1"/>
          <p:nvPr>
            <p:ph idx="2" type="title"/>
          </p:nvPr>
        </p:nvSpPr>
        <p:spPr>
          <a:xfrm>
            <a:off x="6296755" y="3469232"/>
            <a:ext cx="3729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007" name="Google Shape;6007;g3a7959378fd_0_15067"/>
          <p:cNvSpPr txBox="1"/>
          <p:nvPr>
            <p:ph idx="1" type="subTitle"/>
          </p:nvPr>
        </p:nvSpPr>
        <p:spPr>
          <a:xfrm>
            <a:off x="6296755" y="3758065"/>
            <a:ext cx="37299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008" name="Google Shape;6008;g3a7959378fd_0_15067"/>
          <p:cNvSpPr txBox="1"/>
          <p:nvPr>
            <p:ph idx="3" type="subTitle"/>
          </p:nvPr>
        </p:nvSpPr>
        <p:spPr>
          <a:xfrm>
            <a:off x="2165245" y="3758065"/>
            <a:ext cx="37308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009" name="Google Shape;6009;g3a7959378fd_0_15067"/>
          <p:cNvSpPr txBox="1"/>
          <p:nvPr>
            <p:ph idx="4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10" name="Google Shape;6010;g3a7959378fd_0_15067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1" name="Google Shape;6011;g3a7959378fd_0_1506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2" name="Google Shape;6012;g3a7959378fd_0_15067"/>
          <p:cNvGrpSpPr/>
          <p:nvPr/>
        </p:nvGrpSpPr>
        <p:grpSpPr>
          <a:xfrm rot="-5400000">
            <a:off x="10686674" y="5799868"/>
            <a:ext cx="1108719" cy="487633"/>
            <a:chOff x="2008025" y="2500150"/>
            <a:chExt cx="1165600" cy="512650"/>
          </a:xfrm>
        </p:grpSpPr>
        <p:sp>
          <p:nvSpPr>
            <p:cNvPr id="6013" name="Google Shape;6013;g3a7959378fd_0_1506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g3a7959378fd_0_1506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5" name="Google Shape;6015;g3a7959378fd_0_15067"/>
          <p:cNvGrpSpPr/>
          <p:nvPr/>
        </p:nvGrpSpPr>
        <p:grpSpPr>
          <a:xfrm>
            <a:off x="11231862" y="2675022"/>
            <a:ext cx="1508896" cy="1507996"/>
            <a:chOff x="4139300" y="-1667050"/>
            <a:chExt cx="1131700" cy="1131025"/>
          </a:xfrm>
        </p:grpSpPr>
        <p:sp>
          <p:nvSpPr>
            <p:cNvPr id="6016" name="Google Shape;6016;g3a7959378fd_0_1506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g3a7959378fd_0_1506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g3a7959378fd_0_1506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g3a7959378fd_0_1506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g3a7959378fd_0_1506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g3a7959378fd_0_1506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g3a7959378fd_0_1506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g3a7959378fd_0_1506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g3a7959378fd_0_1506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g3a7959378fd_0_1506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g3a7959378fd_0_1506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g3a7959378fd_0_1506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g3a7959378fd_0_1506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g3a7959378fd_0_1506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g3a7959378fd_0_1506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g3a7959378fd_0_1506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g3a7959378fd_0_1506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g3a7959378fd_0_1506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g3a7959378fd_0_1506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g3a7959378fd_0_1506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g3a7959378fd_0_1506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g3a7959378fd_0_1506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8" name="Google Shape;6038;g3a7959378fd_0_15067"/>
          <p:cNvGrpSpPr/>
          <p:nvPr/>
        </p:nvGrpSpPr>
        <p:grpSpPr>
          <a:xfrm rot="5400000">
            <a:off x="3596487" y="5662844"/>
            <a:ext cx="635584" cy="1574894"/>
            <a:chOff x="2025650" y="4295675"/>
            <a:chExt cx="476700" cy="1181200"/>
          </a:xfrm>
        </p:grpSpPr>
        <p:sp>
          <p:nvSpPr>
            <p:cNvPr id="6039" name="Google Shape;6039;g3a7959378fd_0_1506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g3a7959378fd_0_1506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g3a7959378fd_0_1506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g3a7959378fd_0_1506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g3a7959378fd_0_1506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g3a7959378fd_0_1506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g3a7959378fd_0_1506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g3a7959378fd_0_1506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g3a7959378fd_0_1506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g3a7959378fd_0_1506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g3a7959378fd_0_1506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g3a7959378fd_0_1506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g3a7959378fd_0_1506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g3a7959378fd_0_1506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g3a7959378fd_0_1506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g3a7959378fd_0_1506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g3a7959378fd_0_1506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g3a7959378fd_0_1506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g3a7959378fd_0_1506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g3a7959378fd_0_1506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g3a7959378fd_0_1506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g3a7959378fd_0_1506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g3a7959378fd_0_1506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g3a7959378fd_0_1506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g3a7959378fd_0_1506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g3a7959378fd_0_1506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g3a7959378fd_0_1506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g3a7959378fd_0_1506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g3a7959378fd_0_1506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g3a7959378fd_0_1506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g3a7959378fd_0_1506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g3a7959378fd_0_1506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1" name="Google Shape;6071;g3a7959378fd_0_15067"/>
          <p:cNvGrpSpPr/>
          <p:nvPr/>
        </p:nvGrpSpPr>
        <p:grpSpPr>
          <a:xfrm>
            <a:off x="-549071" y="2675022"/>
            <a:ext cx="1508896" cy="1507996"/>
            <a:chOff x="4139300" y="-1667050"/>
            <a:chExt cx="1131700" cy="1131025"/>
          </a:xfrm>
        </p:grpSpPr>
        <p:sp>
          <p:nvSpPr>
            <p:cNvPr id="6072" name="Google Shape;6072;g3a7959378fd_0_1506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g3a7959378fd_0_1506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g3a7959378fd_0_1506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g3a7959378fd_0_1506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g3a7959378fd_0_1506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g3a7959378fd_0_1506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g3a7959378fd_0_1506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g3a7959378fd_0_1506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g3a7959378fd_0_1506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g3a7959378fd_0_1506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g3a7959378fd_0_1506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g3a7959378fd_0_1506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g3a7959378fd_0_1506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g3a7959378fd_0_1506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g3a7959378fd_0_1506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g3a7959378fd_0_1506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g3a7959378fd_0_1506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g3a7959378fd_0_1506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g3a7959378fd_0_1506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g3a7959378fd_0_1506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g3a7959378fd_0_1506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g3a7959378fd_0_1506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4" name="Google Shape;6094;g3a7959378fd_0_15067"/>
          <p:cNvGrpSpPr/>
          <p:nvPr/>
        </p:nvGrpSpPr>
        <p:grpSpPr>
          <a:xfrm rot="-5400000">
            <a:off x="-12854" y="749702"/>
            <a:ext cx="1927642" cy="1059647"/>
            <a:chOff x="2063875" y="-303350"/>
            <a:chExt cx="1445767" cy="794755"/>
          </a:xfrm>
        </p:grpSpPr>
        <p:sp>
          <p:nvSpPr>
            <p:cNvPr id="6095" name="Google Shape;6095;g3a7959378fd_0_1506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g3a7959378fd_0_1506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g3a7959378fd_0_1506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98" name="Shape 6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9" name="Google Shape;6099;g3a7959378fd_0_15161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00" name="Google Shape;6100;g3a7959378fd_0_15161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1" name="Google Shape;6101;g3a7959378fd_0_15161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2" name="Google Shape;6102;g3a7959378fd_0_15161"/>
          <p:cNvGrpSpPr/>
          <p:nvPr/>
        </p:nvGrpSpPr>
        <p:grpSpPr>
          <a:xfrm rot="5400000">
            <a:off x="571437" y="5651078"/>
            <a:ext cx="635584" cy="1574894"/>
            <a:chOff x="2025650" y="4295675"/>
            <a:chExt cx="476700" cy="1181200"/>
          </a:xfrm>
        </p:grpSpPr>
        <p:sp>
          <p:nvSpPr>
            <p:cNvPr id="6103" name="Google Shape;6103;g3a7959378fd_0_1516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g3a7959378fd_0_1516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g3a7959378fd_0_1516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g3a7959378fd_0_1516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g3a7959378fd_0_1516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g3a7959378fd_0_1516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g3a7959378fd_0_1516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g3a7959378fd_0_1516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g3a7959378fd_0_1516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g3a7959378fd_0_1516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g3a7959378fd_0_1516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g3a7959378fd_0_1516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g3a7959378fd_0_1516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g3a7959378fd_0_1516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g3a7959378fd_0_1516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g3a7959378fd_0_1516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g3a7959378fd_0_1516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g3a7959378fd_0_1516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g3a7959378fd_0_1516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g3a7959378fd_0_1516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g3a7959378fd_0_1516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g3a7959378fd_0_1516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g3a7959378fd_0_1516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g3a7959378fd_0_1516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g3a7959378fd_0_1516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g3a7959378fd_0_1516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g3a7959378fd_0_1516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g3a7959378fd_0_1516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g3a7959378fd_0_1516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g3a7959378fd_0_1516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g3a7959378fd_0_1516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g3a7959378fd_0_1516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5" name="Google Shape;6135;g3a7959378fd_0_15161"/>
          <p:cNvGrpSpPr/>
          <p:nvPr/>
        </p:nvGrpSpPr>
        <p:grpSpPr>
          <a:xfrm rot="5400000">
            <a:off x="10985304" y="5662844"/>
            <a:ext cx="635584" cy="1574894"/>
            <a:chOff x="2025650" y="4295675"/>
            <a:chExt cx="476700" cy="1181200"/>
          </a:xfrm>
        </p:grpSpPr>
        <p:sp>
          <p:nvSpPr>
            <p:cNvPr id="6136" name="Google Shape;6136;g3a7959378fd_0_1516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g3a7959378fd_0_1516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g3a7959378fd_0_1516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g3a7959378fd_0_1516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g3a7959378fd_0_1516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g3a7959378fd_0_1516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g3a7959378fd_0_1516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g3a7959378fd_0_1516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g3a7959378fd_0_1516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g3a7959378fd_0_1516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g3a7959378fd_0_1516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g3a7959378fd_0_1516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g3a7959378fd_0_1516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g3a7959378fd_0_1516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g3a7959378fd_0_1516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g3a7959378fd_0_1516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g3a7959378fd_0_1516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g3a7959378fd_0_1516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g3a7959378fd_0_1516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g3a7959378fd_0_1516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g3a7959378fd_0_1516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g3a7959378fd_0_1516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g3a7959378fd_0_1516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g3a7959378fd_0_1516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g3a7959378fd_0_1516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g3a7959378fd_0_1516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g3a7959378fd_0_1516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g3a7959378fd_0_1516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g3a7959378fd_0_1516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g3a7959378fd_0_1516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g3a7959378fd_0_1516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g3a7959378fd_0_1516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8" name="Google Shape;6168;g3a7959378fd_0_15161"/>
          <p:cNvGrpSpPr/>
          <p:nvPr/>
        </p:nvGrpSpPr>
        <p:grpSpPr>
          <a:xfrm>
            <a:off x="5341395" y="-1116944"/>
            <a:ext cx="1508896" cy="1507996"/>
            <a:chOff x="4139300" y="-1667050"/>
            <a:chExt cx="1131700" cy="1131025"/>
          </a:xfrm>
        </p:grpSpPr>
        <p:sp>
          <p:nvSpPr>
            <p:cNvPr id="6169" name="Google Shape;6169;g3a7959378fd_0_1516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g3a7959378fd_0_1516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g3a7959378fd_0_1516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g3a7959378fd_0_1516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g3a7959378fd_0_1516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g3a7959378fd_0_1516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g3a7959378fd_0_1516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g3a7959378fd_0_1516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g3a7959378fd_0_1516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g3a7959378fd_0_1516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g3a7959378fd_0_1516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g3a7959378fd_0_1516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g3a7959378fd_0_1516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g3a7959378fd_0_1516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g3a7959378fd_0_1516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g3a7959378fd_0_1516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g3a7959378fd_0_1516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g3a7959378fd_0_1516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g3a7959378fd_0_1516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g3a7959378fd_0_1516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g3a7959378fd_0_1516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g3a7959378fd_0_1516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1" name="Google Shape;6191;g3a7959378fd_0_15161"/>
          <p:cNvGrpSpPr/>
          <p:nvPr/>
        </p:nvGrpSpPr>
        <p:grpSpPr>
          <a:xfrm>
            <a:off x="191261" y="475509"/>
            <a:ext cx="1108719" cy="487633"/>
            <a:chOff x="2008025" y="2500150"/>
            <a:chExt cx="1165600" cy="512650"/>
          </a:xfrm>
        </p:grpSpPr>
        <p:sp>
          <p:nvSpPr>
            <p:cNvPr id="6192" name="Google Shape;6192;g3a7959378fd_0_15161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g3a7959378fd_0_15161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4" name="Google Shape;6194;g3a7959378fd_0_15161"/>
          <p:cNvGrpSpPr/>
          <p:nvPr/>
        </p:nvGrpSpPr>
        <p:grpSpPr>
          <a:xfrm rot="-5400000">
            <a:off x="11162236" y="1029893"/>
            <a:ext cx="1108719" cy="487633"/>
            <a:chOff x="2008025" y="2500150"/>
            <a:chExt cx="1165600" cy="512650"/>
          </a:xfrm>
        </p:grpSpPr>
        <p:sp>
          <p:nvSpPr>
            <p:cNvPr id="6195" name="Google Shape;6195;g3a7959378fd_0_15161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g3a7959378fd_0_15161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97" name="Shape 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8" name="Google Shape;6198;g3a7959378fd_0_15260"/>
          <p:cNvSpPr txBox="1"/>
          <p:nvPr>
            <p:ph idx="1" type="body"/>
          </p:nvPr>
        </p:nvSpPr>
        <p:spPr>
          <a:xfrm>
            <a:off x="1579699" y="2178400"/>
            <a:ext cx="6224100" cy="292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Light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indent="-355600" lvl="2" marL="13716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indent="-355600" lvl="3" marL="18288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6pPr>
            <a:lvl7pPr indent="-336550" lvl="6" marL="32004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indent="-336550" lvl="7" marL="365760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Nunito Light"/>
              <a:buChar char="■"/>
              <a:defRPr/>
            </a:lvl9pPr>
          </a:lstStyle>
          <a:p/>
        </p:txBody>
      </p:sp>
      <p:sp>
        <p:nvSpPr>
          <p:cNvPr id="6199" name="Google Shape;6199;g3a7959378fd_0_15260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200" name="Google Shape;6200;g3a7959378fd_0_15260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1" name="Google Shape;6201;g3a7959378fd_0_15260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2" name="Google Shape;6202;g3a7959378fd_0_15260"/>
          <p:cNvGrpSpPr/>
          <p:nvPr/>
        </p:nvGrpSpPr>
        <p:grpSpPr>
          <a:xfrm>
            <a:off x="-558105" y="6111656"/>
            <a:ext cx="1508896" cy="1507996"/>
            <a:chOff x="4139300" y="-1667050"/>
            <a:chExt cx="1131700" cy="1131025"/>
          </a:xfrm>
        </p:grpSpPr>
        <p:sp>
          <p:nvSpPr>
            <p:cNvPr id="6203" name="Google Shape;6203;g3a7959378fd_0_1526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g3a7959378fd_0_1526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g3a7959378fd_0_1526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g3a7959378fd_0_1526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g3a7959378fd_0_1526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g3a7959378fd_0_1526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g3a7959378fd_0_1526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g3a7959378fd_0_1526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g3a7959378fd_0_1526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g3a7959378fd_0_1526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g3a7959378fd_0_1526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g3a7959378fd_0_1526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g3a7959378fd_0_1526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g3a7959378fd_0_1526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g3a7959378fd_0_1526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g3a7959378fd_0_1526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g3a7959378fd_0_1526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g3a7959378fd_0_1526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g3a7959378fd_0_1526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g3a7959378fd_0_1526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g3a7959378fd_0_1526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g3a7959378fd_0_1526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5" name="Google Shape;6225;g3a7959378fd_0_15260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6226" name="Google Shape;6226;g3a7959378fd_0_1526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g3a7959378fd_0_1526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g3a7959378fd_0_1526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g3a7959378fd_0_1526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g3a7959378fd_0_1526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g3a7959378fd_0_1526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g3a7959378fd_0_1526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g3a7959378fd_0_1526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g3a7959378fd_0_1526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g3a7959378fd_0_1526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g3a7959378fd_0_1526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g3a7959378fd_0_1526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g3a7959378fd_0_1526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g3a7959378fd_0_1526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g3a7959378fd_0_1526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g3a7959378fd_0_1526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g3a7959378fd_0_1526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g3a7959378fd_0_1526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g3a7959378fd_0_1526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g3a7959378fd_0_1526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g3a7959378fd_0_1526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g3a7959378fd_0_1526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8" name="Google Shape;6248;g3a7959378fd_0_15260"/>
          <p:cNvGrpSpPr/>
          <p:nvPr/>
        </p:nvGrpSpPr>
        <p:grpSpPr>
          <a:xfrm>
            <a:off x="5132086" y="6324023"/>
            <a:ext cx="1927642" cy="1059647"/>
            <a:chOff x="2063875" y="-303350"/>
            <a:chExt cx="1445767" cy="794755"/>
          </a:xfrm>
        </p:grpSpPr>
        <p:sp>
          <p:nvSpPr>
            <p:cNvPr id="6249" name="Google Shape;6249;g3a7959378fd_0_1526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g3a7959378fd_0_1526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g3a7959378fd_0_1526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2" name="Google Shape;6252;g3a7959378fd_0_15260"/>
          <p:cNvGrpSpPr/>
          <p:nvPr/>
        </p:nvGrpSpPr>
        <p:grpSpPr>
          <a:xfrm>
            <a:off x="396611" y="5888743"/>
            <a:ext cx="1108719" cy="487633"/>
            <a:chOff x="2008025" y="2500150"/>
            <a:chExt cx="1165600" cy="512650"/>
          </a:xfrm>
        </p:grpSpPr>
        <p:sp>
          <p:nvSpPr>
            <p:cNvPr id="6253" name="Google Shape;6253;g3a7959378fd_0_1526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g3a7959378fd_0_1526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5" name="Google Shape;6255;g3a7959378fd_0_15260"/>
          <p:cNvGrpSpPr/>
          <p:nvPr/>
        </p:nvGrpSpPr>
        <p:grpSpPr>
          <a:xfrm rot="-5400000">
            <a:off x="-972763" y="3089469"/>
            <a:ext cx="1927642" cy="1059647"/>
            <a:chOff x="2063875" y="-303350"/>
            <a:chExt cx="1445767" cy="794755"/>
          </a:xfrm>
        </p:grpSpPr>
        <p:sp>
          <p:nvSpPr>
            <p:cNvPr id="6256" name="Google Shape;6256;g3a7959378fd_0_1526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g3a7959378fd_0_1526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g3a7959378fd_0_1526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59" name="Shape 6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0" name="Google Shape;6260;g3a7959378fd_0_15322"/>
          <p:cNvSpPr txBox="1"/>
          <p:nvPr>
            <p:ph type="title"/>
          </p:nvPr>
        </p:nvSpPr>
        <p:spPr>
          <a:xfrm>
            <a:off x="1707000" y="1524400"/>
            <a:ext cx="8778000" cy="380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6261" name="Google Shape;6261;g3a7959378fd_0_15322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2" name="Google Shape;6262;g3a7959378fd_0_15322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3" name="Google Shape;6263;g3a7959378fd_0_15322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4" name="Google Shape;6264;g3a7959378fd_0_15322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5" name="Google Shape;6265;g3a7959378fd_0_15322"/>
          <p:cNvGrpSpPr/>
          <p:nvPr/>
        </p:nvGrpSpPr>
        <p:grpSpPr>
          <a:xfrm rot="5400000">
            <a:off x="7900037" y="5651078"/>
            <a:ext cx="635584" cy="1574894"/>
            <a:chOff x="2025650" y="4295675"/>
            <a:chExt cx="476700" cy="1181200"/>
          </a:xfrm>
        </p:grpSpPr>
        <p:sp>
          <p:nvSpPr>
            <p:cNvPr id="6266" name="Google Shape;6266;g3a7959378fd_0_1532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g3a7959378fd_0_1532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g3a7959378fd_0_1532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g3a7959378fd_0_1532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g3a7959378fd_0_1532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g3a7959378fd_0_1532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g3a7959378fd_0_1532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g3a7959378fd_0_1532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g3a7959378fd_0_1532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g3a7959378fd_0_1532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g3a7959378fd_0_1532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g3a7959378fd_0_1532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g3a7959378fd_0_1532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g3a7959378fd_0_1532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g3a7959378fd_0_1532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g3a7959378fd_0_1532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g3a7959378fd_0_1532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g3a7959378fd_0_1532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g3a7959378fd_0_1532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g3a7959378fd_0_1532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g3a7959378fd_0_1532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g3a7959378fd_0_1532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g3a7959378fd_0_1532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g3a7959378fd_0_1532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g3a7959378fd_0_1532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g3a7959378fd_0_1532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g3a7959378fd_0_1532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g3a7959378fd_0_1532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g3a7959378fd_0_1532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g3a7959378fd_0_1532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g3a7959378fd_0_1532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g3a7959378fd_0_1532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8" name="Google Shape;6298;g3a7959378fd_0_15322"/>
          <p:cNvGrpSpPr/>
          <p:nvPr/>
        </p:nvGrpSpPr>
        <p:grpSpPr>
          <a:xfrm>
            <a:off x="170465" y="2831590"/>
            <a:ext cx="635584" cy="1574894"/>
            <a:chOff x="2025650" y="4295675"/>
            <a:chExt cx="476700" cy="1181200"/>
          </a:xfrm>
        </p:grpSpPr>
        <p:sp>
          <p:nvSpPr>
            <p:cNvPr id="6299" name="Google Shape;6299;g3a7959378fd_0_1532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g3a7959378fd_0_1532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g3a7959378fd_0_1532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g3a7959378fd_0_1532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g3a7959378fd_0_1532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g3a7959378fd_0_1532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g3a7959378fd_0_1532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g3a7959378fd_0_1532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g3a7959378fd_0_1532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g3a7959378fd_0_1532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g3a7959378fd_0_1532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g3a7959378fd_0_1532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g3a7959378fd_0_1532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g3a7959378fd_0_1532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g3a7959378fd_0_1532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g3a7959378fd_0_1532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g3a7959378fd_0_1532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g3a7959378fd_0_1532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g3a7959378fd_0_1532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g3a7959378fd_0_1532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g3a7959378fd_0_1532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g3a7959378fd_0_1532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g3a7959378fd_0_1532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g3a7959378fd_0_1532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g3a7959378fd_0_1532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g3a7959378fd_0_1532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g3a7959378fd_0_1532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g3a7959378fd_0_1532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g3a7959378fd_0_1532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g3a7959378fd_0_1532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g3a7959378fd_0_1532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g3a7959378fd_0_1532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1" name="Google Shape;6331;g3a7959378fd_0_15322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6332" name="Google Shape;6332;g3a7959378fd_0_1532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g3a7959378fd_0_1532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g3a7959378fd_0_1532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g3a7959378fd_0_1532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g3a7959378fd_0_1532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g3a7959378fd_0_1532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g3a7959378fd_0_1532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g3a7959378fd_0_1532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g3a7959378fd_0_1532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g3a7959378fd_0_1532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g3a7959378fd_0_1532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g3a7959378fd_0_1532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g3a7959378fd_0_1532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g3a7959378fd_0_1532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g3a7959378fd_0_1532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g3a7959378fd_0_1532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g3a7959378fd_0_1532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g3a7959378fd_0_1532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g3a7959378fd_0_1532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g3a7959378fd_0_1532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g3a7959378fd_0_1532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g3a7959378fd_0_1532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4" name="Google Shape;6354;g3a7959378fd_0_15322"/>
          <p:cNvGrpSpPr/>
          <p:nvPr/>
        </p:nvGrpSpPr>
        <p:grpSpPr>
          <a:xfrm>
            <a:off x="5341395" y="-788644"/>
            <a:ext cx="1508896" cy="1507996"/>
            <a:chOff x="4139300" y="-1667050"/>
            <a:chExt cx="1131700" cy="1131025"/>
          </a:xfrm>
        </p:grpSpPr>
        <p:sp>
          <p:nvSpPr>
            <p:cNvPr id="6355" name="Google Shape;6355;g3a7959378fd_0_1532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g3a7959378fd_0_1532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g3a7959378fd_0_1532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g3a7959378fd_0_1532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g3a7959378fd_0_1532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g3a7959378fd_0_1532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g3a7959378fd_0_1532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g3a7959378fd_0_1532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g3a7959378fd_0_1532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g3a7959378fd_0_1532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g3a7959378fd_0_1532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g3a7959378fd_0_1532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g3a7959378fd_0_1532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g3a7959378fd_0_1532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g3a7959378fd_0_1532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g3a7959378fd_0_1532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g3a7959378fd_0_1532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g3a7959378fd_0_1532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g3a7959378fd_0_1532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g3a7959378fd_0_1532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g3a7959378fd_0_1532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g3a7959378fd_0_1532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77" name="Shape 6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8" name="Google Shape;6378;g3a7959378fd_0_15440"/>
          <p:cNvSpPr txBox="1"/>
          <p:nvPr>
            <p:ph type="title"/>
          </p:nvPr>
        </p:nvSpPr>
        <p:spPr>
          <a:xfrm>
            <a:off x="984600" y="2574800"/>
            <a:ext cx="6914700" cy="1097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8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379" name="Google Shape;6379;g3a7959378fd_0_15440"/>
          <p:cNvSpPr txBox="1"/>
          <p:nvPr>
            <p:ph idx="1" type="subTitle"/>
          </p:nvPr>
        </p:nvSpPr>
        <p:spPr>
          <a:xfrm>
            <a:off x="984600" y="3673599"/>
            <a:ext cx="6914700" cy="121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380" name="Google Shape;6380;g3a7959378fd_0_15440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1" name="Google Shape;6381;g3a7959378fd_0_15440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2" name="Google Shape;6382;g3a7959378fd_0_15440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3" name="Google Shape;6383;g3a7959378fd_0_15440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4" name="Google Shape;6384;g3a7959378fd_0_15440"/>
          <p:cNvGrpSpPr/>
          <p:nvPr/>
        </p:nvGrpSpPr>
        <p:grpSpPr>
          <a:xfrm>
            <a:off x="5132086" y="-519019"/>
            <a:ext cx="1927642" cy="1059647"/>
            <a:chOff x="2063875" y="-303350"/>
            <a:chExt cx="1445767" cy="794755"/>
          </a:xfrm>
        </p:grpSpPr>
        <p:sp>
          <p:nvSpPr>
            <p:cNvPr id="6385" name="Google Shape;6385;g3a7959378fd_0_1544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g3a7959378fd_0_1544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g3a7959378fd_0_1544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8" name="Google Shape;6388;g3a7959378fd_0_15440"/>
          <p:cNvGrpSpPr/>
          <p:nvPr/>
        </p:nvGrpSpPr>
        <p:grpSpPr>
          <a:xfrm>
            <a:off x="-558105" y="2865239"/>
            <a:ext cx="1508896" cy="1507996"/>
            <a:chOff x="4139300" y="-1667050"/>
            <a:chExt cx="1131700" cy="1131025"/>
          </a:xfrm>
        </p:grpSpPr>
        <p:sp>
          <p:nvSpPr>
            <p:cNvPr id="6389" name="Google Shape;6389;g3a7959378fd_0_1544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g3a7959378fd_0_1544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g3a7959378fd_0_1544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g3a7959378fd_0_1544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g3a7959378fd_0_1544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g3a7959378fd_0_1544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g3a7959378fd_0_1544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g3a7959378fd_0_1544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g3a7959378fd_0_1544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g3a7959378fd_0_1544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g3a7959378fd_0_1544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g3a7959378fd_0_1544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g3a7959378fd_0_1544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g3a7959378fd_0_1544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g3a7959378fd_0_1544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g3a7959378fd_0_1544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g3a7959378fd_0_1544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g3a7959378fd_0_1544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g3a7959378fd_0_1544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g3a7959378fd_0_1544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g3a7959378fd_0_1544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g3a7959378fd_0_1544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1" name="Google Shape;6411;g3a7959378fd_0_15440"/>
          <p:cNvGrpSpPr/>
          <p:nvPr/>
        </p:nvGrpSpPr>
        <p:grpSpPr>
          <a:xfrm>
            <a:off x="11240895" y="2865239"/>
            <a:ext cx="1508896" cy="1507996"/>
            <a:chOff x="4139300" y="-1667050"/>
            <a:chExt cx="1131700" cy="1131025"/>
          </a:xfrm>
        </p:grpSpPr>
        <p:sp>
          <p:nvSpPr>
            <p:cNvPr id="6412" name="Google Shape;6412;g3a7959378fd_0_1544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g3a7959378fd_0_1544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g3a7959378fd_0_1544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g3a7959378fd_0_1544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g3a7959378fd_0_1544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g3a7959378fd_0_1544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g3a7959378fd_0_1544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g3a7959378fd_0_1544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g3a7959378fd_0_1544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g3a7959378fd_0_1544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g3a7959378fd_0_1544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g3a7959378fd_0_1544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g3a7959378fd_0_1544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g3a7959378fd_0_1544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g3a7959378fd_0_1544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g3a7959378fd_0_1544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g3a7959378fd_0_1544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g3a7959378fd_0_1544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g3a7959378fd_0_1544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g3a7959378fd_0_1544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g3a7959378fd_0_1544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g3a7959378fd_0_1544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4" name="Google Shape;6434;g3a7959378fd_0_15440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6435" name="Google Shape;6435;g3a7959378fd_0_1544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g3a7959378fd_0_1544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g3a7959378fd_0_1544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g3a7959378fd_0_1544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g3a7959378fd_0_1544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g3a7959378fd_0_1544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g3a7959378fd_0_1544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g3a7959378fd_0_1544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g3a7959378fd_0_1544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g3a7959378fd_0_1544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g3a7959378fd_0_1544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g3a7959378fd_0_1544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g3a7959378fd_0_1544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g3a7959378fd_0_1544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g3a7959378fd_0_1544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g3a7959378fd_0_1544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g3a7959378fd_0_1544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g3a7959378fd_0_1544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g3a7959378fd_0_1544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g3a7959378fd_0_1544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g3a7959378fd_0_1544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g3a7959378fd_0_1544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g3a7959378fd_0_1544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g3a7959378fd_0_1544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g3a7959378fd_0_1544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g3a7959378fd_0_1544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g3a7959378fd_0_1544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g3a7959378fd_0_1544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g3a7959378fd_0_1544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g3a7959378fd_0_1544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g3a7959378fd_0_1544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g3a7959378fd_0_1544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67" name="Shape 6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8" name="Google Shape;6468;g3a7959378fd_0_15530"/>
          <p:cNvSpPr txBox="1"/>
          <p:nvPr>
            <p:ph type="title"/>
          </p:nvPr>
        </p:nvSpPr>
        <p:spPr>
          <a:xfrm>
            <a:off x="862233" y="4790567"/>
            <a:ext cx="6111600" cy="134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highlight>
                  <a:schemeClr val="l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469" name="Google Shape;6469;g3a7959378fd_0_15530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0" name="Google Shape;6470;g3a7959378fd_0_15530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1" name="Google Shape;6471;g3a7959378fd_0_15530"/>
          <p:cNvGrpSpPr/>
          <p:nvPr/>
        </p:nvGrpSpPr>
        <p:grpSpPr>
          <a:xfrm>
            <a:off x="11240895" y="1186172"/>
            <a:ext cx="1508896" cy="1507996"/>
            <a:chOff x="4139300" y="-1667050"/>
            <a:chExt cx="1131700" cy="1131025"/>
          </a:xfrm>
        </p:grpSpPr>
        <p:sp>
          <p:nvSpPr>
            <p:cNvPr id="6472" name="Google Shape;6472;g3a7959378fd_0_1553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g3a7959378fd_0_1553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g3a7959378fd_0_1553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g3a7959378fd_0_1553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g3a7959378fd_0_1553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g3a7959378fd_0_1553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g3a7959378fd_0_1553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g3a7959378fd_0_1553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g3a7959378fd_0_1553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g3a7959378fd_0_1553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g3a7959378fd_0_1553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g3a7959378fd_0_1553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g3a7959378fd_0_1553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g3a7959378fd_0_1553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g3a7959378fd_0_1553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g3a7959378fd_0_1553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g3a7959378fd_0_1553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g3a7959378fd_0_1553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g3a7959378fd_0_1553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g3a7959378fd_0_1553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g3a7959378fd_0_1553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g3a7959378fd_0_1553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4" name="Google Shape;6494;g3a7959378fd_0_15530"/>
          <p:cNvGrpSpPr/>
          <p:nvPr/>
        </p:nvGrpSpPr>
        <p:grpSpPr>
          <a:xfrm rot="5400000">
            <a:off x="10923387" y="-293222"/>
            <a:ext cx="635584" cy="1574894"/>
            <a:chOff x="2025650" y="4295675"/>
            <a:chExt cx="476700" cy="1181200"/>
          </a:xfrm>
        </p:grpSpPr>
        <p:sp>
          <p:nvSpPr>
            <p:cNvPr id="6495" name="Google Shape;6495;g3a7959378fd_0_1553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g3a7959378fd_0_1553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g3a7959378fd_0_1553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g3a7959378fd_0_1553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g3a7959378fd_0_1553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g3a7959378fd_0_1553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g3a7959378fd_0_1553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g3a7959378fd_0_1553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g3a7959378fd_0_1553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g3a7959378fd_0_1553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g3a7959378fd_0_1553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g3a7959378fd_0_1553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g3a7959378fd_0_1553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g3a7959378fd_0_1553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g3a7959378fd_0_1553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g3a7959378fd_0_1553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g3a7959378fd_0_1553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g3a7959378fd_0_1553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g3a7959378fd_0_1553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g3a7959378fd_0_1553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g3a7959378fd_0_1553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g3a7959378fd_0_1553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g3a7959378fd_0_1553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g3a7959378fd_0_1553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g3a7959378fd_0_1553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g3a7959378fd_0_1553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g3a7959378fd_0_1553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g3a7959378fd_0_1553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g3a7959378fd_0_1553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g3a7959378fd_0_1553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g3a7959378fd_0_1553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g3a7959378fd_0_1553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7" name="Google Shape;6527;g3a7959378fd_0_15530"/>
          <p:cNvGrpSpPr/>
          <p:nvPr/>
        </p:nvGrpSpPr>
        <p:grpSpPr>
          <a:xfrm>
            <a:off x="-558105" y="3161039"/>
            <a:ext cx="1508896" cy="1507996"/>
            <a:chOff x="4139300" y="-1667050"/>
            <a:chExt cx="1131700" cy="1131025"/>
          </a:xfrm>
        </p:grpSpPr>
        <p:sp>
          <p:nvSpPr>
            <p:cNvPr id="6528" name="Google Shape;6528;g3a7959378fd_0_1553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g3a7959378fd_0_1553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g3a7959378fd_0_1553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g3a7959378fd_0_1553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g3a7959378fd_0_1553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g3a7959378fd_0_1553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g3a7959378fd_0_1553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g3a7959378fd_0_1553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g3a7959378fd_0_1553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g3a7959378fd_0_1553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g3a7959378fd_0_1553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g3a7959378fd_0_1553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g3a7959378fd_0_1553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g3a7959378fd_0_1553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g3a7959378fd_0_1553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g3a7959378fd_0_1553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g3a7959378fd_0_1553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g3a7959378fd_0_1553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g3a7959378fd_0_1553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g3a7959378fd_0_1553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g3a7959378fd_0_1553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g3a7959378fd_0_1553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0" name="Google Shape;6550;g3a7959378fd_0_15530"/>
          <p:cNvGrpSpPr/>
          <p:nvPr/>
        </p:nvGrpSpPr>
        <p:grpSpPr>
          <a:xfrm rot="-5400000">
            <a:off x="748907" y="3870868"/>
            <a:ext cx="1108719" cy="487633"/>
            <a:chOff x="2008025" y="2500150"/>
            <a:chExt cx="1165600" cy="512650"/>
          </a:xfrm>
        </p:grpSpPr>
        <p:sp>
          <p:nvSpPr>
            <p:cNvPr id="6551" name="Google Shape;6551;g3a7959378fd_0_15530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g3a7959378fd_0_15530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3" name="Google Shape;6553;g3a7959378fd_0_15530"/>
          <p:cNvGrpSpPr/>
          <p:nvPr/>
        </p:nvGrpSpPr>
        <p:grpSpPr>
          <a:xfrm flipH="1" rot="-5400000">
            <a:off x="10277213" y="2638650"/>
            <a:ext cx="1927642" cy="1059647"/>
            <a:chOff x="2063875" y="-303350"/>
            <a:chExt cx="1445767" cy="794755"/>
          </a:xfrm>
        </p:grpSpPr>
        <p:sp>
          <p:nvSpPr>
            <p:cNvPr id="6554" name="Google Shape;6554;g3a7959378fd_0_1553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g3a7959378fd_0_1553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g3a7959378fd_0_1553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57" name="Shape 6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8" name="Google Shape;6558;g3a7959378fd_0_15620"/>
          <p:cNvSpPr txBox="1"/>
          <p:nvPr>
            <p:ph hasCustomPrompt="1" type="title"/>
          </p:nvPr>
        </p:nvSpPr>
        <p:spPr>
          <a:xfrm>
            <a:off x="2806000" y="1981533"/>
            <a:ext cx="6579900" cy="24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559" name="Google Shape;6559;g3a7959378fd_0_15620"/>
          <p:cNvSpPr txBox="1"/>
          <p:nvPr>
            <p:ph idx="1" type="subTitle"/>
          </p:nvPr>
        </p:nvSpPr>
        <p:spPr>
          <a:xfrm>
            <a:off x="2804400" y="4388867"/>
            <a:ext cx="65832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60" name="Google Shape;6560;g3a7959378fd_0_15620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1" name="Google Shape;6561;g3a7959378fd_0_15620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2" name="Google Shape;6562;g3a7959378fd_0_15620"/>
          <p:cNvGrpSpPr/>
          <p:nvPr/>
        </p:nvGrpSpPr>
        <p:grpSpPr>
          <a:xfrm>
            <a:off x="-562238" y="6111656"/>
            <a:ext cx="1508896" cy="1507996"/>
            <a:chOff x="4139300" y="-1667050"/>
            <a:chExt cx="1131700" cy="1131025"/>
          </a:xfrm>
        </p:grpSpPr>
        <p:sp>
          <p:nvSpPr>
            <p:cNvPr id="6563" name="Google Shape;6563;g3a7959378fd_0_1562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g3a7959378fd_0_1562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g3a7959378fd_0_1562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g3a7959378fd_0_1562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g3a7959378fd_0_1562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g3a7959378fd_0_1562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g3a7959378fd_0_1562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g3a7959378fd_0_1562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g3a7959378fd_0_1562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g3a7959378fd_0_1562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g3a7959378fd_0_1562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g3a7959378fd_0_1562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g3a7959378fd_0_1562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g3a7959378fd_0_1562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g3a7959378fd_0_1562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g3a7959378fd_0_1562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g3a7959378fd_0_1562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g3a7959378fd_0_1562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g3a7959378fd_0_1562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g3a7959378fd_0_1562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g3a7959378fd_0_1562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g3a7959378fd_0_1562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5" name="Google Shape;6585;g3a7959378fd_0_15620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6586" name="Google Shape;6586;g3a7959378fd_0_1562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g3a7959378fd_0_1562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g3a7959378fd_0_1562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g3a7959378fd_0_1562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g3a7959378fd_0_1562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g3a7959378fd_0_1562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g3a7959378fd_0_1562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g3a7959378fd_0_1562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g3a7959378fd_0_1562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g3a7959378fd_0_1562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g3a7959378fd_0_1562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g3a7959378fd_0_1562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g3a7959378fd_0_1562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g3a7959378fd_0_1562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g3a7959378fd_0_1562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g3a7959378fd_0_1562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g3a7959378fd_0_1562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g3a7959378fd_0_1562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g3a7959378fd_0_1562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g3a7959378fd_0_1562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g3a7959378fd_0_1562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g3a7959378fd_0_1562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8" name="Google Shape;6608;g3a7959378fd_0_15620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6609" name="Google Shape;6609;g3a7959378fd_0_1562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g3a7959378fd_0_1562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g3a7959378fd_0_1562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g3a7959378fd_0_1562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g3a7959378fd_0_1562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g3a7959378fd_0_1562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g3a7959378fd_0_1562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g3a7959378fd_0_1562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g3a7959378fd_0_1562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g3a7959378fd_0_1562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g3a7959378fd_0_1562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g3a7959378fd_0_1562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g3a7959378fd_0_1562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g3a7959378fd_0_1562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g3a7959378fd_0_1562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g3a7959378fd_0_1562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g3a7959378fd_0_1562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g3a7959378fd_0_1562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g3a7959378fd_0_1562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g3a7959378fd_0_1562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g3a7959378fd_0_1562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g3a7959378fd_0_1562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g3a7959378fd_0_1562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g3a7959378fd_0_1562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g3a7959378fd_0_1562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g3a7959378fd_0_1562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g3a7959378fd_0_1562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g3a7959378fd_0_1562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g3a7959378fd_0_1562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g3a7959378fd_0_1562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g3a7959378fd_0_1562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g3a7959378fd_0_1562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1" name="Google Shape;6641;g3a7959378fd_0_15620"/>
          <p:cNvGrpSpPr/>
          <p:nvPr/>
        </p:nvGrpSpPr>
        <p:grpSpPr>
          <a:xfrm>
            <a:off x="11366299" y="938857"/>
            <a:ext cx="635584" cy="1574894"/>
            <a:chOff x="2025650" y="4295675"/>
            <a:chExt cx="476700" cy="1181200"/>
          </a:xfrm>
        </p:grpSpPr>
        <p:sp>
          <p:nvSpPr>
            <p:cNvPr id="6642" name="Google Shape;6642;g3a7959378fd_0_1562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g3a7959378fd_0_1562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g3a7959378fd_0_1562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g3a7959378fd_0_1562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g3a7959378fd_0_1562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g3a7959378fd_0_1562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g3a7959378fd_0_1562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g3a7959378fd_0_1562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g3a7959378fd_0_1562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g3a7959378fd_0_1562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g3a7959378fd_0_1562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g3a7959378fd_0_1562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g3a7959378fd_0_1562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g3a7959378fd_0_1562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g3a7959378fd_0_1562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g3a7959378fd_0_1562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g3a7959378fd_0_1562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g3a7959378fd_0_1562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g3a7959378fd_0_1562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g3a7959378fd_0_1562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g3a7959378fd_0_1562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g3a7959378fd_0_1562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g3a7959378fd_0_1562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g3a7959378fd_0_1562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g3a7959378fd_0_1562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g3a7959378fd_0_1562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g3a7959378fd_0_1562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g3a7959378fd_0_1562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g3a7959378fd_0_1562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g3a7959378fd_0_1562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g3a7959378fd_0_1562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g3a7959378fd_0_1562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4" name="Google Shape;6674;g3a7959378fd_0_15620"/>
          <p:cNvGrpSpPr/>
          <p:nvPr/>
        </p:nvGrpSpPr>
        <p:grpSpPr>
          <a:xfrm>
            <a:off x="5132086" y="-523544"/>
            <a:ext cx="1927642" cy="1059647"/>
            <a:chOff x="2063875" y="-303350"/>
            <a:chExt cx="1445767" cy="794755"/>
          </a:xfrm>
        </p:grpSpPr>
        <p:sp>
          <p:nvSpPr>
            <p:cNvPr id="6675" name="Google Shape;6675;g3a7959378fd_0_1562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g3a7959378fd_0_1562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g3a7959378fd_0_1562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a489605c06_3_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3a489605c06_3_3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g3a489605c06_3_3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g3a489605c06_3_3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g3a489605c06_3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678" name="Shape 6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679" name="Shape 6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0" name="Google Shape;6680;g3a7959378fd_0_15742"/>
          <p:cNvSpPr txBox="1"/>
          <p:nvPr>
            <p:ph type="title"/>
          </p:nvPr>
        </p:nvSpPr>
        <p:spPr>
          <a:xfrm>
            <a:off x="2154339" y="2683733"/>
            <a:ext cx="3120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6681" name="Google Shape;6681;g3a7959378fd_0_15742"/>
          <p:cNvSpPr txBox="1"/>
          <p:nvPr>
            <p:ph idx="1" type="subTitle"/>
          </p:nvPr>
        </p:nvSpPr>
        <p:spPr>
          <a:xfrm>
            <a:off x="2154339" y="2970134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682" name="Google Shape;6682;g3a7959378fd_0_15742"/>
          <p:cNvSpPr txBox="1"/>
          <p:nvPr>
            <p:ph idx="2" type="title"/>
          </p:nvPr>
        </p:nvSpPr>
        <p:spPr>
          <a:xfrm flipH="1">
            <a:off x="6916661" y="2683721"/>
            <a:ext cx="31212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6683" name="Google Shape;6683;g3a7959378fd_0_15742"/>
          <p:cNvSpPr txBox="1"/>
          <p:nvPr>
            <p:ph idx="3" type="subTitle"/>
          </p:nvPr>
        </p:nvSpPr>
        <p:spPr>
          <a:xfrm flipH="1">
            <a:off x="6916761" y="2970121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684" name="Google Shape;6684;g3a7959378fd_0_15742"/>
          <p:cNvSpPr txBox="1"/>
          <p:nvPr>
            <p:ph hasCustomPrompt="1" idx="4" type="title"/>
          </p:nvPr>
        </p:nvSpPr>
        <p:spPr>
          <a:xfrm>
            <a:off x="3348939" y="1748933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85" name="Google Shape;6685;g3a7959378fd_0_15742"/>
          <p:cNvSpPr txBox="1"/>
          <p:nvPr>
            <p:ph hasCustomPrompt="1" idx="5" type="title"/>
          </p:nvPr>
        </p:nvSpPr>
        <p:spPr>
          <a:xfrm flipH="1">
            <a:off x="8111361" y="1748933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86" name="Google Shape;6686;g3a7959378fd_0_15742"/>
          <p:cNvSpPr txBox="1"/>
          <p:nvPr>
            <p:ph idx="6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687" name="Google Shape;6687;g3a7959378fd_0_15742"/>
          <p:cNvSpPr txBox="1"/>
          <p:nvPr>
            <p:ph idx="7" type="title"/>
          </p:nvPr>
        </p:nvSpPr>
        <p:spPr>
          <a:xfrm>
            <a:off x="2154339" y="4931044"/>
            <a:ext cx="3120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6688" name="Google Shape;6688;g3a7959378fd_0_15742"/>
          <p:cNvSpPr txBox="1"/>
          <p:nvPr>
            <p:ph idx="8" type="subTitle"/>
          </p:nvPr>
        </p:nvSpPr>
        <p:spPr>
          <a:xfrm>
            <a:off x="2154139" y="5219090"/>
            <a:ext cx="31212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689" name="Google Shape;6689;g3a7959378fd_0_15742"/>
          <p:cNvSpPr txBox="1"/>
          <p:nvPr>
            <p:ph idx="9" type="title"/>
          </p:nvPr>
        </p:nvSpPr>
        <p:spPr>
          <a:xfrm flipH="1">
            <a:off x="6916661" y="4931045"/>
            <a:ext cx="31212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6690" name="Google Shape;6690;g3a7959378fd_0_15742"/>
          <p:cNvSpPr txBox="1"/>
          <p:nvPr>
            <p:ph idx="13" type="subTitle"/>
          </p:nvPr>
        </p:nvSpPr>
        <p:spPr>
          <a:xfrm flipH="1">
            <a:off x="6916761" y="5219092"/>
            <a:ext cx="3120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691" name="Google Shape;6691;g3a7959378fd_0_15742"/>
          <p:cNvSpPr txBox="1"/>
          <p:nvPr>
            <p:ph hasCustomPrompt="1" idx="14" type="title"/>
          </p:nvPr>
        </p:nvSpPr>
        <p:spPr>
          <a:xfrm>
            <a:off x="3348939" y="3996071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92" name="Google Shape;6692;g3a7959378fd_0_15742"/>
          <p:cNvSpPr txBox="1"/>
          <p:nvPr>
            <p:ph hasCustomPrompt="1" idx="15" type="title"/>
          </p:nvPr>
        </p:nvSpPr>
        <p:spPr>
          <a:xfrm flipH="1">
            <a:off x="8111361" y="3996071"/>
            <a:ext cx="731700" cy="731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93" name="Google Shape;6693;g3a7959378fd_0_15742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4" name="Google Shape;6694;g3a7959378fd_0_15742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95" name="Google Shape;6695;g3a7959378fd_0_15742"/>
          <p:cNvGrpSpPr/>
          <p:nvPr/>
        </p:nvGrpSpPr>
        <p:grpSpPr>
          <a:xfrm>
            <a:off x="11231862" y="6132606"/>
            <a:ext cx="1508896" cy="1507996"/>
            <a:chOff x="4139300" y="-1667050"/>
            <a:chExt cx="1131700" cy="1131025"/>
          </a:xfrm>
        </p:grpSpPr>
        <p:sp>
          <p:nvSpPr>
            <p:cNvPr id="6696" name="Google Shape;6696;g3a7959378fd_0_1574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g3a7959378fd_0_1574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g3a7959378fd_0_1574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g3a7959378fd_0_1574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g3a7959378fd_0_1574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g3a7959378fd_0_1574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g3a7959378fd_0_1574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g3a7959378fd_0_1574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g3a7959378fd_0_1574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g3a7959378fd_0_1574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g3a7959378fd_0_1574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g3a7959378fd_0_1574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g3a7959378fd_0_1574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g3a7959378fd_0_1574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g3a7959378fd_0_1574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g3a7959378fd_0_1574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g3a7959378fd_0_1574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g3a7959378fd_0_1574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g3a7959378fd_0_1574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g3a7959378fd_0_1574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g3a7959378fd_0_1574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g3a7959378fd_0_1574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8" name="Google Shape;6718;g3a7959378fd_0_15742"/>
          <p:cNvGrpSpPr/>
          <p:nvPr/>
        </p:nvGrpSpPr>
        <p:grpSpPr>
          <a:xfrm>
            <a:off x="5541641" y="5872868"/>
            <a:ext cx="1108719" cy="487633"/>
            <a:chOff x="2008025" y="2500150"/>
            <a:chExt cx="1165600" cy="512650"/>
          </a:xfrm>
        </p:grpSpPr>
        <p:sp>
          <p:nvSpPr>
            <p:cNvPr id="6719" name="Google Shape;6719;g3a7959378fd_0_1574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g3a7959378fd_0_1574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1" name="Google Shape;6721;g3a7959378fd_0_15742"/>
          <p:cNvGrpSpPr/>
          <p:nvPr/>
        </p:nvGrpSpPr>
        <p:grpSpPr>
          <a:xfrm rot="5400000">
            <a:off x="9979654" y="5662844"/>
            <a:ext cx="635584" cy="1574894"/>
            <a:chOff x="2025650" y="4295675"/>
            <a:chExt cx="476700" cy="1181200"/>
          </a:xfrm>
        </p:grpSpPr>
        <p:sp>
          <p:nvSpPr>
            <p:cNvPr id="6722" name="Google Shape;6722;g3a7959378fd_0_1574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g3a7959378fd_0_1574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g3a7959378fd_0_1574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g3a7959378fd_0_1574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g3a7959378fd_0_1574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g3a7959378fd_0_1574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g3a7959378fd_0_1574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g3a7959378fd_0_1574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g3a7959378fd_0_1574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g3a7959378fd_0_1574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g3a7959378fd_0_1574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g3a7959378fd_0_1574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g3a7959378fd_0_1574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g3a7959378fd_0_1574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g3a7959378fd_0_1574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g3a7959378fd_0_1574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g3a7959378fd_0_1574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g3a7959378fd_0_1574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g3a7959378fd_0_1574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g3a7959378fd_0_1574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g3a7959378fd_0_1574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g3a7959378fd_0_1574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g3a7959378fd_0_1574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g3a7959378fd_0_1574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g3a7959378fd_0_1574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g3a7959378fd_0_1574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g3a7959378fd_0_1574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g3a7959378fd_0_1574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g3a7959378fd_0_1574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g3a7959378fd_0_1574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g3a7959378fd_0_1574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g3a7959378fd_0_1574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4" name="Google Shape;6754;g3a7959378fd_0_15742"/>
          <p:cNvGrpSpPr/>
          <p:nvPr/>
        </p:nvGrpSpPr>
        <p:grpSpPr>
          <a:xfrm rot="-5400000">
            <a:off x="10287696" y="3185769"/>
            <a:ext cx="1927642" cy="1059647"/>
            <a:chOff x="2063875" y="-303350"/>
            <a:chExt cx="1445767" cy="794755"/>
          </a:xfrm>
        </p:grpSpPr>
        <p:sp>
          <p:nvSpPr>
            <p:cNvPr id="6755" name="Google Shape;6755;g3a7959378fd_0_15742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g3a7959378fd_0_15742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g3a7959378fd_0_15742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8" name="Google Shape;6758;g3a7959378fd_0_15742"/>
          <p:cNvGrpSpPr/>
          <p:nvPr/>
        </p:nvGrpSpPr>
        <p:grpSpPr>
          <a:xfrm>
            <a:off x="152782" y="2548323"/>
            <a:ext cx="635584" cy="1574894"/>
            <a:chOff x="2025650" y="4295675"/>
            <a:chExt cx="476700" cy="1181200"/>
          </a:xfrm>
        </p:grpSpPr>
        <p:sp>
          <p:nvSpPr>
            <p:cNvPr id="6759" name="Google Shape;6759;g3a7959378fd_0_1574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g3a7959378fd_0_1574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g3a7959378fd_0_1574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g3a7959378fd_0_1574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g3a7959378fd_0_1574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g3a7959378fd_0_1574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g3a7959378fd_0_1574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g3a7959378fd_0_1574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g3a7959378fd_0_1574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g3a7959378fd_0_1574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g3a7959378fd_0_1574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g3a7959378fd_0_1574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g3a7959378fd_0_1574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g3a7959378fd_0_1574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g3a7959378fd_0_1574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g3a7959378fd_0_1574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g3a7959378fd_0_1574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g3a7959378fd_0_1574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g3a7959378fd_0_1574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g3a7959378fd_0_1574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g3a7959378fd_0_1574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g3a7959378fd_0_1574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g3a7959378fd_0_1574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g3a7959378fd_0_1574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g3a7959378fd_0_1574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g3a7959378fd_0_1574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g3a7959378fd_0_1574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g3a7959378fd_0_1574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g3a7959378fd_0_1574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g3a7959378fd_0_1574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g3a7959378fd_0_1574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g3a7959378fd_0_1574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1" name="Google Shape;6791;g3a7959378fd_0_15742"/>
          <p:cNvGrpSpPr/>
          <p:nvPr/>
        </p:nvGrpSpPr>
        <p:grpSpPr>
          <a:xfrm>
            <a:off x="-558105" y="6132606"/>
            <a:ext cx="1508896" cy="1507996"/>
            <a:chOff x="4139300" y="-1667050"/>
            <a:chExt cx="1131700" cy="1131025"/>
          </a:xfrm>
        </p:grpSpPr>
        <p:sp>
          <p:nvSpPr>
            <p:cNvPr id="6792" name="Google Shape;6792;g3a7959378fd_0_1574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g3a7959378fd_0_1574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g3a7959378fd_0_1574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g3a7959378fd_0_1574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g3a7959378fd_0_1574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g3a7959378fd_0_1574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g3a7959378fd_0_1574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g3a7959378fd_0_1574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g3a7959378fd_0_1574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g3a7959378fd_0_1574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g3a7959378fd_0_1574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g3a7959378fd_0_1574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g3a7959378fd_0_1574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g3a7959378fd_0_1574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g3a7959378fd_0_1574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g3a7959378fd_0_1574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g3a7959378fd_0_1574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g3a7959378fd_0_1574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g3a7959378fd_0_1574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g3a7959378fd_0_1574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g3a7959378fd_0_1574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g3a7959378fd_0_1574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6814" name="Shape 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5" name="Google Shape;6815;g3a7959378fd_0_15877"/>
          <p:cNvSpPr txBox="1"/>
          <p:nvPr>
            <p:ph type="title"/>
          </p:nvPr>
        </p:nvSpPr>
        <p:spPr>
          <a:xfrm>
            <a:off x="4610447" y="4799752"/>
            <a:ext cx="5667900" cy="609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816" name="Google Shape;6816;g3a7959378fd_0_15877"/>
          <p:cNvSpPr txBox="1"/>
          <p:nvPr>
            <p:ph idx="1" type="subTitle"/>
          </p:nvPr>
        </p:nvSpPr>
        <p:spPr>
          <a:xfrm>
            <a:off x="4609417" y="1448648"/>
            <a:ext cx="5670000" cy="33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17" name="Google Shape;6817;g3a7959378fd_0_1587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8" name="Google Shape;6818;g3a7959378fd_0_15877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19" name="Google Shape;6819;g3a7959378fd_0_15877"/>
          <p:cNvGrpSpPr/>
          <p:nvPr/>
        </p:nvGrpSpPr>
        <p:grpSpPr>
          <a:xfrm>
            <a:off x="315287" y="2285741"/>
            <a:ext cx="635584" cy="1574894"/>
            <a:chOff x="2025650" y="4295675"/>
            <a:chExt cx="476700" cy="1181200"/>
          </a:xfrm>
        </p:grpSpPr>
        <p:sp>
          <p:nvSpPr>
            <p:cNvPr id="6820" name="Google Shape;6820;g3a7959378fd_0_1587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g3a7959378fd_0_1587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g3a7959378fd_0_1587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g3a7959378fd_0_1587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g3a7959378fd_0_1587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g3a7959378fd_0_1587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g3a7959378fd_0_1587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g3a7959378fd_0_1587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g3a7959378fd_0_1587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g3a7959378fd_0_1587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g3a7959378fd_0_1587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g3a7959378fd_0_1587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g3a7959378fd_0_1587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g3a7959378fd_0_1587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g3a7959378fd_0_1587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g3a7959378fd_0_1587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g3a7959378fd_0_1587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g3a7959378fd_0_1587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g3a7959378fd_0_1587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g3a7959378fd_0_1587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g3a7959378fd_0_1587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g3a7959378fd_0_1587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g3a7959378fd_0_1587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g3a7959378fd_0_1587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g3a7959378fd_0_1587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g3a7959378fd_0_1587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g3a7959378fd_0_1587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g3a7959378fd_0_1587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g3a7959378fd_0_1587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g3a7959378fd_0_1587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g3a7959378fd_0_1587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g3a7959378fd_0_1587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2" name="Google Shape;6852;g3a7959378fd_0_15877"/>
          <p:cNvGrpSpPr/>
          <p:nvPr/>
        </p:nvGrpSpPr>
        <p:grpSpPr>
          <a:xfrm>
            <a:off x="11240966" y="2044123"/>
            <a:ext cx="635584" cy="1574894"/>
            <a:chOff x="2025650" y="4295675"/>
            <a:chExt cx="476700" cy="1181200"/>
          </a:xfrm>
        </p:grpSpPr>
        <p:sp>
          <p:nvSpPr>
            <p:cNvPr id="6853" name="Google Shape;6853;g3a7959378fd_0_1587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g3a7959378fd_0_1587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g3a7959378fd_0_1587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g3a7959378fd_0_1587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g3a7959378fd_0_1587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g3a7959378fd_0_1587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g3a7959378fd_0_1587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g3a7959378fd_0_1587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g3a7959378fd_0_1587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g3a7959378fd_0_1587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g3a7959378fd_0_1587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g3a7959378fd_0_1587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g3a7959378fd_0_1587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g3a7959378fd_0_1587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g3a7959378fd_0_1587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g3a7959378fd_0_1587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g3a7959378fd_0_1587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g3a7959378fd_0_1587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g3a7959378fd_0_1587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g3a7959378fd_0_1587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g3a7959378fd_0_1587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g3a7959378fd_0_1587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g3a7959378fd_0_1587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g3a7959378fd_0_1587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g3a7959378fd_0_1587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g3a7959378fd_0_1587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g3a7959378fd_0_1587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g3a7959378fd_0_1587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g3a7959378fd_0_1587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g3a7959378fd_0_1587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g3a7959378fd_0_1587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g3a7959378fd_0_1587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5" name="Google Shape;6885;g3a7959378fd_0_15877"/>
          <p:cNvGrpSpPr/>
          <p:nvPr/>
        </p:nvGrpSpPr>
        <p:grpSpPr>
          <a:xfrm rot="-5400000">
            <a:off x="10686678" y="5334393"/>
            <a:ext cx="1108719" cy="487633"/>
            <a:chOff x="2008025" y="2500150"/>
            <a:chExt cx="1165600" cy="512650"/>
          </a:xfrm>
        </p:grpSpPr>
        <p:sp>
          <p:nvSpPr>
            <p:cNvPr id="6886" name="Google Shape;6886;g3a7959378fd_0_1587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g3a7959378fd_0_1587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8" name="Google Shape;6888;g3a7959378fd_0_15877"/>
          <p:cNvGrpSpPr/>
          <p:nvPr/>
        </p:nvGrpSpPr>
        <p:grpSpPr>
          <a:xfrm rot="-5400000">
            <a:off x="396595" y="1029893"/>
            <a:ext cx="1108719" cy="487633"/>
            <a:chOff x="2008025" y="2500150"/>
            <a:chExt cx="1165600" cy="512650"/>
          </a:xfrm>
        </p:grpSpPr>
        <p:sp>
          <p:nvSpPr>
            <p:cNvPr id="6889" name="Google Shape;6889;g3a7959378fd_0_1587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g3a7959378fd_0_1587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1" name="Google Shape;6891;g3a7959378fd_0_15877"/>
          <p:cNvGrpSpPr/>
          <p:nvPr/>
        </p:nvGrpSpPr>
        <p:grpSpPr>
          <a:xfrm>
            <a:off x="5341395" y="6132622"/>
            <a:ext cx="1508896" cy="1507996"/>
            <a:chOff x="4139300" y="-1667050"/>
            <a:chExt cx="1131700" cy="1131025"/>
          </a:xfrm>
        </p:grpSpPr>
        <p:sp>
          <p:nvSpPr>
            <p:cNvPr id="6892" name="Google Shape;6892;g3a7959378fd_0_1587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g3a7959378fd_0_1587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g3a7959378fd_0_1587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g3a7959378fd_0_1587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g3a7959378fd_0_1587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g3a7959378fd_0_1587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g3a7959378fd_0_1587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g3a7959378fd_0_1587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g3a7959378fd_0_1587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g3a7959378fd_0_1587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g3a7959378fd_0_1587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g3a7959378fd_0_1587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g3a7959378fd_0_1587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g3a7959378fd_0_1587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g3a7959378fd_0_1587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g3a7959378fd_0_1587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g3a7959378fd_0_1587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g3a7959378fd_0_1587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g3a7959378fd_0_1587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g3a7959378fd_0_1587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g3a7959378fd_0_1587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g3a7959378fd_0_1587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4" name="Google Shape;6914;g3a7959378fd_0_15877"/>
          <p:cNvGrpSpPr/>
          <p:nvPr/>
        </p:nvGrpSpPr>
        <p:grpSpPr>
          <a:xfrm>
            <a:off x="5341395" y="-788644"/>
            <a:ext cx="1508896" cy="1507996"/>
            <a:chOff x="4139300" y="-1667050"/>
            <a:chExt cx="1131700" cy="1131025"/>
          </a:xfrm>
        </p:grpSpPr>
        <p:sp>
          <p:nvSpPr>
            <p:cNvPr id="6915" name="Google Shape;6915;g3a7959378fd_0_1587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g3a7959378fd_0_1587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g3a7959378fd_0_1587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g3a7959378fd_0_1587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g3a7959378fd_0_1587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g3a7959378fd_0_1587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g3a7959378fd_0_1587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g3a7959378fd_0_1587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g3a7959378fd_0_1587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g3a7959378fd_0_1587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g3a7959378fd_0_1587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g3a7959378fd_0_1587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g3a7959378fd_0_1587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g3a7959378fd_0_1587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g3a7959378fd_0_1587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g3a7959378fd_0_1587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g3a7959378fd_0_1587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g3a7959378fd_0_1587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g3a7959378fd_0_1587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g3a7959378fd_0_1587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g3a7959378fd_0_1587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g3a7959378fd_0_1587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6937" name="Shape 6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8" name="Google Shape;6938;g3a7959378fd_0_16000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939" name="Google Shape;6939;g3a7959378fd_0_16000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0" name="Google Shape;6940;g3a7959378fd_0_16000"/>
          <p:cNvSpPr/>
          <p:nvPr/>
        </p:nvSpPr>
        <p:spPr>
          <a:xfrm rot="10800000">
            <a:off x="9304863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1" name="Google Shape;6941;g3a7959378fd_0_16000"/>
          <p:cNvGrpSpPr/>
          <p:nvPr/>
        </p:nvGrpSpPr>
        <p:grpSpPr>
          <a:xfrm>
            <a:off x="11258762" y="5350022"/>
            <a:ext cx="1508896" cy="1507996"/>
            <a:chOff x="4139300" y="-1667050"/>
            <a:chExt cx="1131700" cy="1131025"/>
          </a:xfrm>
        </p:grpSpPr>
        <p:sp>
          <p:nvSpPr>
            <p:cNvPr id="6942" name="Google Shape;6942;g3a7959378fd_0_16000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g3a7959378fd_0_16000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g3a7959378fd_0_16000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g3a7959378fd_0_16000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g3a7959378fd_0_16000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g3a7959378fd_0_16000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g3a7959378fd_0_16000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g3a7959378fd_0_16000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g3a7959378fd_0_16000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g3a7959378fd_0_16000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g3a7959378fd_0_16000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g3a7959378fd_0_16000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g3a7959378fd_0_16000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g3a7959378fd_0_16000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g3a7959378fd_0_16000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g3a7959378fd_0_16000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g3a7959378fd_0_16000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g3a7959378fd_0_16000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g3a7959378fd_0_16000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g3a7959378fd_0_16000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g3a7959378fd_0_16000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g3a7959378fd_0_16000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4" name="Google Shape;6964;g3a7959378fd_0_16000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6965" name="Google Shape;6965;g3a7959378fd_0_16000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g3a7959378fd_0_16000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g3a7959378fd_0_16000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8" name="Google Shape;6968;g3a7959378fd_0_16000"/>
          <p:cNvGrpSpPr/>
          <p:nvPr/>
        </p:nvGrpSpPr>
        <p:grpSpPr>
          <a:xfrm>
            <a:off x="315299" y="719190"/>
            <a:ext cx="635584" cy="1574894"/>
            <a:chOff x="2025650" y="4295675"/>
            <a:chExt cx="476700" cy="1181200"/>
          </a:xfrm>
        </p:grpSpPr>
        <p:sp>
          <p:nvSpPr>
            <p:cNvPr id="6969" name="Google Shape;6969;g3a7959378fd_0_1600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g3a7959378fd_0_1600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g3a7959378fd_0_1600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g3a7959378fd_0_1600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g3a7959378fd_0_1600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g3a7959378fd_0_1600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g3a7959378fd_0_1600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g3a7959378fd_0_1600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g3a7959378fd_0_1600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g3a7959378fd_0_1600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g3a7959378fd_0_1600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g3a7959378fd_0_1600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g3a7959378fd_0_1600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g3a7959378fd_0_1600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g3a7959378fd_0_1600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g3a7959378fd_0_1600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g3a7959378fd_0_1600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g3a7959378fd_0_1600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g3a7959378fd_0_1600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g3a7959378fd_0_1600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g3a7959378fd_0_1600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g3a7959378fd_0_1600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g3a7959378fd_0_1600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g3a7959378fd_0_1600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g3a7959378fd_0_1600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g3a7959378fd_0_1600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g3a7959378fd_0_1600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g3a7959378fd_0_1600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g3a7959378fd_0_1600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g3a7959378fd_0_1600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g3a7959378fd_0_1600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g3a7959378fd_0_1600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7001" name="Shape 7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2" name="Google Shape;7002;g3a7959378fd_0_16064"/>
          <p:cNvSpPr txBox="1"/>
          <p:nvPr>
            <p:ph type="title"/>
          </p:nvPr>
        </p:nvSpPr>
        <p:spPr>
          <a:xfrm>
            <a:off x="1466023" y="2449134"/>
            <a:ext cx="38865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003" name="Google Shape;7003;g3a7959378fd_0_16064"/>
          <p:cNvSpPr txBox="1"/>
          <p:nvPr>
            <p:ph idx="1" type="subTitle"/>
          </p:nvPr>
        </p:nvSpPr>
        <p:spPr>
          <a:xfrm>
            <a:off x="1466676" y="3067666"/>
            <a:ext cx="3885300" cy="134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004" name="Google Shape;7004;g3a7959378fd_0_16064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5" name="Google Shape;7005;g3a7959378fd_0_16064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6" name="Google Shape;7006;g3a7959378fd_0_16064"/>
          <p:cNvGrpSpPr/>
          <p:nvPr/>
        </p:nvGrpSpPr>
        <p:grpSpPr>
          <a:xfrm>
            <a:off x="-543871" y="5378606"/>
            <a:ext cx="1508896" cy="1507996"/>
            <a:chOff x="4139300" y="-1667050"/>
            <a:chExt cx="1131700" cy="1131025"/>
          </a:xfrm>
        </p:grpSpPr>
        <p:sp>
          <p:nvSpPr>
            <p:cNvPr id="7007" name="Google Shape;7007;g3a7959378fd_0_1606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g3a7959378fd_0_1606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g3a7959378fd_0_1606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g3a7959378fd_0_1606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g3a7959378fd_0_1606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g3a7959378fd_0_1606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g3a7959378fd_0_1606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g3a7959378fd_0_1606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g3a7959378fd_0_1606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g3a7959378fd_0_1606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g3a7959378fd_0_1606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g3a7959378fd_0_1606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g3a7959378fd_0_1606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g3a7959378fd_0_1606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g3a7959378fd_0_1606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g3a7959378fd_0_1606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g3a7959378fd_0_1606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g3a7959378fd_0_1606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g3a7959378fd_0_1606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g3a7959378fd_0_1606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g3a7959378fd_0_1606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g3a7959378fd_0_1606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9" name="Google Shape;7029;g3a7959378fd_0_16064"/>
          <p:cNvGrpSpPr/>
          <p:nvPr/>
        </p:nvGrpSpPr>
        <p:grpSpPr>
          <a:xfrm>
            <a:off x="11240895" y="56"/>
            <a:ext cx="1508896" cy="1507996"/>
            <a:chOff x="4139300" y="-1667050"/>
            <a:chExt cx="1131700" cy="1131025"/>
          </a:xfrm>
        </p:grpSpPr>
        <p:sp>
          <p:nvSpPr>
            <p:cNvPr id="7030" name="Google Shape;7030;g3a7959378fd_0_1606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g3a7959378fd_0_1606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g3a7959378fd_0_1606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g3a7959378fd_0_1606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g3a7959378fd_0_1606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g3a7959378fd_0_1606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g3a7959378fd_0_1606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g3a7959378fd_0_1606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g3a7959378fd_0_1606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g3a7959378fd_0_1606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g3a7959378fd_0_1606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g3a7959378fd_0_1606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g3a7959378fd_0_1606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g3a7959378fd_0_1606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g3a7959378fd_0_1606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g3a7959378fd_0_1606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g3a7959378fd_0_1606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g3a7959378fd_0_1606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g3a7959378fd_0_1606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g3a7959378fd_0_1606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g3a7959378fd_0_1606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g3a7959378fd_0_1606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2" name="Google Shape;7052;g3a7959378fd_0_16064"/>
          <p:cNvGrpSpPr/>
          <p:nvPr/>
        </p:nvGrpSpPr>
        <p:grpSpPr>
          <a:xfrm>
            <a:off x="1176528" y="6268759"/>
            <a:ext cx="1108719" cy="487633"/>
            <a:chOff x="2008025" y="2500150"/>
            <a:chExt cx="1165600" cy="512650"/>
          </a:xfrm>
        </p:grpSpPr>
        <p:sp>
          <p:nvSpPr>
            <p:cNvPr id="7053" name="Google Shape;7053;g3a7959378fd_0_16064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g3a7959378fd_0_16064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5" name="Google Shape;7055;g3a7959378fd_0_16064"/>
          <p:cNvGrpSpPr/>
          <p:nvPr/>
        </p:nvGrpSpPr>
        <p:grpSpPr>
          <a:xfrm rot="5400000">
            <a:off x="9996871" y="-469722"/>
            <a:ext cx="635584" cy="1574894"/>
            <a:chOff x="2025650" y="4295675"/>
            <a:chExt cx="476700" cy="1181200"/>
          </a:xfrm>
        </p:grpSpPr>
        <p:sp>
          <p:nvSpPr>
            <p:cNvPr id="7056" name="Google Shape;7056;g3a7959378fd_0_1606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g3a7959378fd_0_1606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g3a7959378fd_0_1606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g3a7959378fd_0_1606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g3a7959378fd_0_1606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g3a7959378fd_0_1606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g3a7959378fd_0_1606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g3a7959378fd_0_1606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g3a7959378fd_0_1606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g3a7959378fd_0_1606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g3a7959378fd_0_1606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g3a7959378fd_0_1606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g3a7959378fd_0_1606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g3a7959378fd_0_1606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g3a7959378fd_0_1606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g3a7959378fd_0_1606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g3a7959378fd_0_1606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g3a7959378fd_0_1606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g3a7959378fd_0_1606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g3a7959378fd_0_1606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g3a7959378fd_0_1606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g3a7959378fd_0_1606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g3a7959378fd_0_1606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g3a7959378fd_0_1606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g3a7959378fd_0_1606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g3a7959378fd_0_1606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g3a7959378fd_0_1606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g3a7959378fd_0_1606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g3a7959378fd_0_1606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g3a7959378fd_0_1606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g3a7959378fd_0_1606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g3a7959378fd_0_1606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8" name="Google Shape;7088;g3a7959378fd_0_16064"/>
          <p:cNvGrpSpPr/>
          <p:nvPr/>
        </p:nvGrpSpPr>
        <p:grpSpPr>
          <a:xfrm rot="10800000">
            <a:off x="138783" y="2295691"/>
            <a:ext cx="635584" cy="1574894"/>
            <a:chOff x="2025650" y="4295675"/>
            <a:chExt cx="476700" cy="1181200"/>
          </a:xfrm>
        </p:grpSpPr>
        <p:sp>
          <p:nvSpPr>
            <p:cNvPr id="7089" name="Google Shape;7089;g3a7959378fd_0_1606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g3a7959378fd_0_1606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g3a7959378fd_0_1606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g3a7959378fd_0_1606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g3a7959378fd_0_1606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g3a7959378fd_0_1606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g3a7959378fd_0_1606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g3a7959378fd_0_1606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g3a7959378fd_0_1606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g3a7959378fd_0_1606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g3a7959378fd_0_1606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g3a7959378fd_0_1606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g3a7959378fd_0_1606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g3a7959378fd_0_1606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g3a7959378fd_0_1606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g3a7959378fd_0_1606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g3a7959378fd_0_1606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g3a7959378fd_0_1606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g3a7959378fd_0_1606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g3a7959378fd_0_1606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g3a7959378fd_0_1606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g3a7959378fd_0_1606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g3a7959378fd_0_1606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g3a7959378fd_0_1606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g3a7959378fd_0_1606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g3a7959378fd_0_1606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g3a7959378fd_0_1606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g3a7959378fd_0_1606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g3a7959378fd_0_1606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g3a7959378fd_0_1606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g3a7959378fd_0_1606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g3a7959378fd_0_1606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7121" name="Shape 7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2" name="Google Shape;7122;g3a7959378fd_0_16184"/>
          <p:cNvSpPr txBox="1"/>
          <p:nvPr>
            <p:ph type="title"/>
          </p:nvPr>
        </p:nvSpPr>
        <p:spPr>
          <a:xfrm>
            <a:off x="1896467" y="1901233"/>
            <a:ext cx="4145700" cy="19275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123" name="Google Shape;7123;g3a7959378fd_0_16184"/>
          <p:cNvSpPr txBox="1"/>
          <p:nvPr>
            <p:ph idx="1" type="subTitle"/>
          </p:nvPr>
        </p:nvSpPr>
        <p:spPr>
          <a:xfrm>
            <a:off x="1897317" y="3737567"/>
            <a:ext cx="41439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124" name="Google Shape;7124;g3a7959378fd_0_16184"/>
          <p:cNvSpPr/>
          <p:nvPr>
            <p:ph idx="2" type="pic"/>
          </p:nvPr>
        </p:nvSpPr>
        <p:spPr>
          <a:xfrm>
            <a:off x="6569933" y="1756600"/>
            <a:ext cx="3725700" cy="37251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5" name="Google Shape;7125;g3a7959378fd_0_16184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6" name="Google Shape;7126;g3a7959378fd_0_16184"/>
          <p:cNvSpPr/>
          <p:nvPr/>
        </p:nvSpPr>
        <p:spPr>
          <a:xfrm rot="10800000">
            <a:off x="9304863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7" name="Google Shape;7127;g3a7959378fd_0_16184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7128" name="Google Shape;7128;g3a7959378fd_0_1618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g3a7959378fd_0_1618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g3a7959378fd_0_1618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1" name="Google Shape;7131;g3a7959378fd_0_16184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7132" name="Google Shape;7132;g3a7959378fd_0_1618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g3a7959378fd_0_1618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g3a7959378fd_0_1618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5" name="Google Shape;7135;g3a7959378fd_0_16184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7136" name="Google Shape;7136;g3a7959378fd_0_1618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g3a7959378fd_0_1618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g3a7959378fd_0_1618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g3a7959378fd_0_1618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g3a7959378fd_0_1618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g3a7959378fd_0_1618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g3a7959378fd_0_1618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g3a7959378fd_0_1618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g3a7959378fd_0_1618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g3a7959378fd_0_1618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g3a7959378fd_0_1618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g3a7959378fd_0_1618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g3a7959378fd_0_1618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g3a7959378fd_0_1618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g3a7959378fd_0_1618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g3a7959378fd_0_1618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g3a7959378fd_0_1618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g3a7959378fd_0_1618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g3a7959378fd_0_1618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g3a7959378fd_0_1618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g3a7959378fd_0_1618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g3a7959378fd_0_1618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8" name="Google Shape;7158;g3a7959378fd_0_16184"/>
          <p:cNvGrpSpPr/>
          <p:nvPr/>
        </p:nvGrpSpPr>
        <p:grpSpPr>
          <a:xfrm>
            <a:off x="7282495" y="-788644"/>
            <a:ext cx="1508896" cy="1507996"/>
            <a:chOff x="4139300" y="-1667050"/>
            <a:chExt cx="1131700" cy="1131025"/>
          </a:xfrm>
        </p:grpSpPr>
        <p:sp>
          <p:nvSpPr>
            <p:cNvPr id="7159" name="Google Shape;7159;g3a7959378fd_0_1618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g3a7959378fd_0_1618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g3a7959378fd_0_1618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g3a7959378fd_0_1618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g3a7959378fd_0_1618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g3a7959378fd_0_1618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g3a7959378fd_0_1618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g3a7959378fd_0_1618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g3a7959378fd_0_1618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g3a7959378fd_0_1618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g3a7959378fd_0_1618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g3a7959378fd_0_1618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g3a7959378fd_0_1618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g3a7959378fd_0_1618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g3a7959378fd_0_1618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g3a7959378fd_0_1618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g3a7959378fd_0_1618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g3a7959378fd_0_1618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g3a7959378fd_0_1618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g3a7959378fd_0_1618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g3a7959378fd_0_1618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g3a7959378fd_0_1618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1" name="Google Shape;7181;g3a7959378fd_0_16184"/>
          <p:cNvGrpSpPr/>
          <p:nvPr/>
        </p:nvGrpSpPr>
        <p:grpSpPr>
          <a:xfrm rot="5400000">
            <a:off x="3998171" y="-385989"/>
            <a:ext cx="635584" cy="1574894"/>
            <a:chOff x="2025650" y="4295675"/>
            <a:chExt cx="476700" cy="1181200"/>
          </a:xfrm>
        </p:grpSpPr>
        <p:sp>
          <p:nvSpPr>
            <p:cNvPr id="7182" name="Google Shape;7182;g3a7959378fd_0_1618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g3a7959378fd_0_1618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g3a7959378fd_0_1618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g3a7959378fd_0_1618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g3a7959378fd_0_1618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g3a7959378fd_0_1618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g3a7959378fd_0_1618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g3a7959378fd_0_1618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g3a7959378fd_0_1618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g3a7959378fd_0_1618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g3a7959378fd_0_1618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g3a7959378fd_0_1618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g3a7959378fd_0_1618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g3a7959378fd_0_1618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g3a7959378fd_0_1618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g3a7959378fd_0_1618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g3a7959378fd_0_1618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g3a7959378fd_0_1618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g3a7959378fd_0_1618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g3a7959378fd_0_1618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g3a7959378fd_0_1618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g3a7959378fd_0_1618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g3a7959378fd_0_1618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g3a7959378fd_0_1618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g3a7959378fd_0_1618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g3a7959378fd_0_1618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g3a7959378fd_0_1618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g3a7959378fd_0_1618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g3a7959378fd_0_1618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g3a7959378fd_0_1618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g3a7959378fd_0_1618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g3a7959378fd_0_1618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_1">
    <p:spTree>
      <p:nvGrpSpPr>
        <p:cNvPr id="7214" name="Shape 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Google Shape;7215;g3a7959378fd_0_16277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216" name="Google Shape;7216;g3a7959378fd_0_16277"/>
          <p:cNvSpPr txBox="1"/>
          <p:nvPr>
            <p:ph idx="1" type="subTitle"/>
          </p:nvPr>
        </p:nvSpPr>
        <p:spPr>
          <a:xfrm>
            <a:off x="960200" y="1366000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217" name="Google Shape;7217;g3a7959378fd_0_16277"/>
          <p:cNvSpPr txBox="1"/>
          <p:nvPr>
            <p:ph idx="2" type="body"/>
          </p:nvPr>
        </p:nvSpPr>
        <p:spPr>
          <a:xfrm>
            <a:off x="959933" y="1871133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>
                <a:solidFill>
                  <a:schemeClr val="hlink"/>
                </a:solidFill>
              </a:defRPr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7218" name="Google Shape;7218;g3a7959378fd_0_16277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9" name="Google Shape;7219;g3a7959378fd_0_1627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0" name="Google Shape;7220;g3a7959378fd_0_16277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7221" name="Google Shape;7221;g3a7959378fd_0_1627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g3a7959378fd_0_1627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g3a7959378fd_0_1627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g3a7959378fd_0_1627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g3a7959378fd_0_1627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g3a7959378fd_0_1627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g3a7959378fd_0_1627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g3a7959378fd_0_1627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g3a7959378fd_0_1627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g3a7959378fd_0_1627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g3a7959378fd_0_1627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g3a7959378fd_0_1627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g3a7959378fd_0_1627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g3a7959378fd_0_1627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g3a7959378fd_0_1627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g3a7959378fd_0_1627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g3a7959378fd_0_1627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g3a7959378fd_0_1627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g3a7959378fd_0_1627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g3a7959378fd_0_1627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g3a7959378fd_0_1627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g3a7959378fd_0_1627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3" name="Google Shape;7243;g3a7959378fd_0_16277"/>
          <p:cNvGrpSpPr/>
          <p:nvPr/>
        </p:nvGrpSpPr>
        <p:grpSpPr>
          <a:xfrm>
            <a:off x="-562238" y="5378606"/>
            <a:ext cx="1508896" cy="1507996"/>
            <a:chOff x="4139300" y="-1667050"/>
            <a:chExt cx="1131700" cy="1131025"/>
          </a:xfrm>
        </p:grpSpPr>
        <p:sp>
          <p:nvSpPr>
            <p:cNvPr id="7244" name="Google Shape;7244;g3a7959378fd_0_1627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g3a7959378fd_0_1627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g3a7959378fd_0_1627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g3a7959378fd_0_1627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g3a7959378fd_0_1627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g3a7959378fd_0_1627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g3a7959378fd_0_1627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g3a7959378fd_0_1627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g3a7959378fd_0_1627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g3a7959378fd_0_1627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g3a7959378fd_0_1627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g3a7959378fd_0_1627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g3a7959378fd_0_1627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g3a7959378fd_0_1627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g3a7959378fd_0_1627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g3a7959378fd_0_1627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g3a7959378fd_0_1627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g3a7959378fd_0_1627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g3a7959378fd_0_1627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g3a7959378fd_0_1627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g3a7959378fd_0_1627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g3a7959378fd_0_1627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6" name="Google Shape;7266;g3a7959378fd_0_16277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7267" name="Google Shape;7267;g3a7959378fd_0_1627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g3a7959378fd_0_1627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g3a7959378fd_0_1627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g3a7959378fd_0_1627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g3a7959378fd_0_1627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g3a7959378fd_0_1627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g3a7959378fd_0_1627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g3a7959378fd_0_1627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g3a7959378fd_0_1627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g3a7959378fd_0_1627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g3a7959378fd_0_1627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g3a7959378fd_0_1627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g3a7959378fd_0_1627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g3a7959378fd_0_1627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g3a7959378fd_0_1627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g3a7959378fd_0_1627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g3a7959378fd_0_1627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g3a7959378fd_0_1627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g3a7959378fd_0_1627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g3a7959378fd_0_1627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g3a7959378fd_0_1627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g3a7959378fd_0_1627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g3a7959378fd_0_1627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g3a7959378fd_0_1627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g3a7959378fd_0_1627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g3a7959378fd_0_1627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g3a7959378fd_0_1627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g3a7959378fd_0_1627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g3a7959378fd_0_1627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g3a7959378fd_0_1627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g3a7959378fd_0_1627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g3a7959378fd_0_1627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9" name="Google Shape;7299;g3a7959378fd_0_16277"/>
          <p:cNvGrpSpPr/>
          <p:nvPr/>
        </p:nvGrpSpPr>
        <p:grpSpPr>
          <a:xfrm rot="5400000">
            <a:off x="-55605" y="4388493"/>
            <a:ext cx="1108719" cy="487633"/>
            <a:chOff x="2008025" y="2500150"/>
            <a:chExt cx="1165600" cy="512650"/>
          </a:xfrm>
        </p:grpSpPr>
        <p:sp>
          <p:nvSpPr>
            <p:cNvPr id="7300" name="Google Shape;7300;g3a7959378fd_0_1627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g3a7959378fd_0_1627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2" name="Google Shape;7302;g3a7959378fd_0_16277"/>
          <p:cNvGrpSpPr/>
          <p:nvPr/>
        </p:nvGrpSpPr>
        <p:grpSpPr>
          <a:xfrm rot="5400000">
            <a:off x="11163628" y="1142293"/>
            <a:ext cx="1108719" cy="487633"/>
            <a:chOff x="2008025" y="2500150"/>
            <a:chExt cx="1165600" cy="512650"/>
          </a:xfrm>
        </p:grpSpPr>
        <p:sp>
          <p:nvSpPr>
            <p:cNvPr id="7303" name="Google Shape;7303;g3a7959378fd_0_1627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g3a7959378fd_0_1627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_2">
    <p:spTree>
      <p:nvGrpSpPr>
        <p:cNvPr id="7305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g3a7959378fd_0_16368"/>
          <p:cNvSpPr txBox="1"/>
          <p:nvPr>
            <p:ph idx="1" type="subTitle"/>
          </p:nvPr>
        </p:nvSpPr>
        <p:spPr>
          <a:xfrm>
            <a:off x="6177461" y="1796583"/>
            <a:ext cx="4190700" cy="36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307" name="Google Shape;7307;g3a7959378fd_0_16368"/>
          <p:cNvSpPr txBox="1"/>
          <p:nvPr>
            <p:ph idx="2" type="subTitle"/>
          </p:nvPr>
        </p:nvSpPr>
        <p:spPr>
          <a:xfrm>
            <a:off x="1823739" y="1796583"/>
            <a:ext cx="4191600" cy="36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308" name="Google Shape;7308;g3a7959378fd_0_16368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309" name="Google Shape;7309;g3a7959378fd_0_16368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0" name="Google Shape;7310;g3a7959378fd_0_16368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1" name="Google Shape;7311;g3a7959378fd_0_16368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7312" name="Google Shape;7312;g3a7959378fd_0_16368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g3a7959378fd_0_16368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g3a7959378fd_0_16368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5" name="Google Shape;7315;g3a7959378fd_0_16368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7316" name="Google Shape;7316;g3a7959378fd_0_16368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g3a7959378fd_0_16368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g3a7959378fd_0_16368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9" name="Google Shape;7319;g3a7959378fd_0_16368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7320" name="Google Shape;7320;g3a7959378fd_0_16368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g3a7959378fd_0_16368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g3a7959378fd_0_16368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g3a7959378fd_0_16368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g3a7959378fd_0_16368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g3a7959378fd_0_16368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g3a7959378fd_0_16368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g3a7959378fd_0_16368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g3a7959378fd_0_16368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g3a7959378fd_0_16368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g3a7959378fd_0_16368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g3a7959378fd_0_16368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g3a7959378fd_0_16368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g3a7959378fd_0_16368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g3a7959378fd_0_16368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g3a7959378fd_0_16368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g3a7959378fd_0_16368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g3a7959378fd_0_16368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g3a7959378fd_0_16368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g3a7959378fd_0_16368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g3a7959378fd_0_16368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g3a7959378fd_0_16368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g3a7959378fd_0_16368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g3a7959378fd_0_16368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g3a7959378fd_0_16368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g3a7959378fd_0_16368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g3a7959378fd_0_16368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g3a7959378fd_0_16368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g3a7959378fd_0_16368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g3a7959378fd_0_16368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g3a7959378fd_0_16368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g3a7959378fd_0_16368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2" name="Google Shape;7352;g3a7959378fd_0_16368"/>
          <p:cNvGrpSpPr/>
          <p:nvPr/>
        </p:nvGrpSpPr>
        <p:grpSpPr>
          <a:xfrm rot="-5400000">
            <a:off x="11120428" y="1029893"/>
            <a:ext cx="1108719" cy="487633"/>
            <a:chOff x="2008025" y="2500150"/>
            <a:chExt cx="1165600" cy="512650"/>
          </a:xfrm>
        </p:grpSpPr>
        <p:sp>
          <p:nvSpPr>
            <p:cNvPr id="7353" name="Google Shape;7353;g3a7959378fd_0_16368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g3a7959378fd_0_16368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5" name="Google Shape;7355;g3a7959378fd_0_16368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7356" name="Google Shape;7356;g3a7959378fd_0_1636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g3a7959378fd_0_1636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g3a7959378fd_0_1636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g3a7959378fd_0_1636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g3a7959378fd_0_1636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g3a7959378fd_0_1636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g3a7959378fd_0_1636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g3a7959378fd_0_1636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g3a7959378fd_0_1636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g3a7959378fd_0_1636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g3a7959378fd_0_1636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g3a7959378fd_0_1636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g3a7959378fd_0_1636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g3a7959378fd_0_1636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g3a7959378fd_0_1636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g3a7959378fd_0_1636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g3a7959378fd_0_1636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g3a7959378fd_0_1636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g3a7959378fd_0_1636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g3a7959378fd_0_1636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g3a7959378fd_0_1636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g3a7959378fd_0_1636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8" name="Google Shape;7378;g3a7959378fd_0_16368"/>
          <p:cNvGrpSpPr/>
          <p:nvPr/>
        </p:nvGrpSpPr>
        <p:grpSpPr>
          <a:xfrm>
            <a:off x="11240895" y="4624589"/>
            <a:ext cx="1508896" cy="1507996"/>
            <a:chOff x="4139300" y="-1667050"/>
            <a:chExt cx="1131700" cy="1131025"/>
          </a:xfrm>
        </p:grpSpPr>
        <p:sp>
          <p:nvSpPr>
            <p:cNvPr id="7379" name="Google Shape;7379;g3a7959378fd_0_16368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g3a7959378fd_0_16368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g3a7959378fd_0_16368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g3a7959378fd_0_16368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g3a7959378fd_0_16368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g3a7959378fd_0_16368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g3a7959378fd_0_16368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g3a7959378fd_0_16368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g3a7959378fd_0_16368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g3a7959378fd_0_16368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g3a7959378fd_0_16368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g3a7959378fd_0_16368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g3a7959378fd_0_16368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g3a7959378fd_0_16368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g3a7959378fd_0_16368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g3a7959378fd_0_16368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g3a7959378fd_0_16368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g3a7959378fd_0_16368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g3a7959378fd_0_16368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g3a7959378fd_0_16368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g3a7959378fd_0_16368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g3a7959378fd_0_16368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7401" name="Shape 7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2" name="Google Shape;7402;g3a7959378fd_0_16464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403" name="Google Shape;7403;g3a7959378fd_0_16464"/>
          <p:cNvSpPr txBox="1"/>
          <p:nvPr>
            <p:ph idx="1" type="subTitle"/>
          </p:nvPr>
        </p:nvSpPr>
        <p:spPr>
          <a:xfrm>
            <a:off x="962505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404" name="Google Shape;7404;g3a7959378fd_0_16464"/>
          <p:cNvSpPr txBox="1"/>
          <p:nvPr>
            <p:ph idx="2" type="subTitle"/>
          </p:nvPr>
        </p:nvSpPr>
        <p:spPr>
          <a:xfrm>
            <a:off x="4428200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405" name="Google Shape;7405;g3a7959378fd_0_16464"/>
          <p:cNvSpPr txBox="1"/>
          <p:nvPr>
            <p:ph idx="3" type="subTitle"/>
          </p:nvPr>
        </p:nvSpPr>
        <p:spPr>
          <a:xfrm>
            <a:off x="7893895" y="3763601"/>
            <a:ext cx="33357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406" name="Google Shape;7406;g3a7959378fd_0_16464"/>
          <p:cNvSpPr txBox="1"/>
          <p:nvPr>
            <p:ph idx="4" type="title"/>
          </p:nvPr>
        </p:nvSpPr>
        <p:spPr>
          <a:xfrm>
            <a:off x="959905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407" name="Google Shape;7407;g3a7959378fd_0_16464"/>
          <p:cNvSpPr txBox="1"/>
          <p:nvPr>
            <p:ph idx="5" type="title"/>
          </p:nvPr>
        </p:nvSpPr>
        <p:spPr>
          <a:xfrm>
            <a:off x="4425600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408" name="Google Shape;7408;g3a7959378fd_0_16464"/>
          <p:cNvSpPr txBox="1"/>
          <p:nvPr>
            <p:ph idx="6" type="title"/>
          </p:nvPr>
        </p:nvSpPr>
        <p:spPr>
          <a:xfrm>
            <a:off x="7891295" y="3470993"/>
            <a:ext cx="33408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409" name="Google Shape;7409;g3a7959378fd_0_16464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0" name="Google Shape;7410;g3a7959378fd_0_16464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1" name="Google Shape;7411;g3a7959378fd_0_16464"/>
          <p:cNvGrpSpPr/>
          <p:nvPr/>
        </p:nvGrpSpPr>
        <p:grpSpPr>
          <a:xfrm rot="-5400000">
            <a:off x="11237288" y="830994"/>
            <a:ext cx="1927642" cy="1059647"/>
            <a:chOff x="2063875" y="-303350"/>
            <a:chExt cx="1445767" cy="794755"/>
          </a:xfrm>
        </p:grpSpPr>
        <p:sp>
          <p:nvSpPr>
            <p:cNvPr id="7412" name="Google Shape;7412;g3a7959378fd_0_16464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g3a7959378fd_0_16464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g3a7959378fd_0_16464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5" name="Google Shape;7415;g3a7959378fd_0_16464"/>
          <p:cNvGrpSpPr/>
          <p:nvPr/>
        </p:nvGrpSpPr>
        <p:grpSpPr>
          <a:xfrm>
            <a:off x="-546571" y="5175406"/>
            <a:ext cx="1508896" cy="1507996"/>
            <a:chOff x="4139300" y="-1667050"/>
            <a:chExt cx="1131700" cy="1131025"/>
          </a:xfrm>
        </p:grpSpPr>
        <p:sp>
          <p:nvSpPr>
            <p:cNvPr id="7416" name="Google Shape;7416;g3a7959378fd_0_1646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g3a7959378fd_0_1646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g3a7959378fd_0_1646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g3a7959378fd_0_1646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g3a7959378fd_0_1646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g3a7959378fd_0_1646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g3a7959378fd_0_1646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g3a7959378fd_0_1646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g3a7959378fd_0_1646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g3a7959378fd_0_1646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g3a7959378fd_0_1646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g3a7959378fd_0_1646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g3a7959378fd_0_1646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g3a7959378fd_0_1646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g3a7959378fd_0_1646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g3a7959378fd_0_1646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g3a7959378fd_0_1646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g3a7959378fd_0_1646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g3a7959378fd_0_1646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g3a7959378fd_0_1646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g3a7959378fd_0_1646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g3a7959378fd_0_1646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8" name="Google Shape;7438;g3a7959378fd_0_16464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7439" name="Google Shape;7439;g3a7959378fd_0_16464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g3a7959378fd_0_16464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g3a7959378fd_0_16464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g3a7959378fd_0_16464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g3a7959378fd_0_16464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g3a7959378fd_0_16464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g3a7959378fd_0_16464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g3a7959378fd_0_16464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g3a7959378fd_0_16464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g3a7959378fd_0_16464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g3a7959378fd_0_16464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g3a7959378fd_0_16464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g3a7959378fd_0_16464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g3a7959378fd_0_16464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g3a7959378fd_0_16464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g3a7959378fd_0_16464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g3a7959378fd_0_16464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g3a7959378fd_0_16464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g3a7959378fd_0_16464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g3a7959378fd_0_16464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g3a7959378fd_0_16464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g3a7959378fd_0_16464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g3a7959378fd_0_16464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g3a7959378fd_0_16464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g3a7959378fd_0_16464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g3a7959378fd_0_16464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g3a7959378fd_0_16464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g3a7959378fd_0_16464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g3a7959378fd_0_16464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g3a7959378fd_0_16464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g3a7959378fd_0_16464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g3a7959378fd_0_16464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1" name="Google Shape;7471;g3a7959378fd_0_16464"/>
          <p:cNvGrpSpPr/>
          <p:nvPr/>
        </p:nvGrpSpPr>
        <p:grpSpPr>
          <a:xfrm>
            <a:off x="9720429" y="-1093444"/>
            <a:ext cx="1508896" cy="1507996"/>
            <a:chOff x="4139300" y="-1667050"/>
            <a:chExt cx="1131700" cy="1131025"/>
          </a:xfrm>
        </p:grpSpPr>
        <p:sp>
          <p:nvSpPr>
            <p:cNvPr id="7472" name="Google Shape;7472;g3a7959378fd_0_16464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g3a7959378fd_0_16464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g3a7959378fd_0_16464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g3a7959378fd_0_16464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g3a7959378fd_0_16464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g3a7959378fd_0_16464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g3a7959378fd_0_16464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g3a7959378fd_0_16464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g3a7959378fd_0_16464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g3a7959378fd_0_16464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g3a7959378fd_0_16464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g3a7959378fd_0_16464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g3a7959378fd_0_16464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g3a7959378fd_0_16464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g3a7959378fd_0_16464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g3a7959378fd_0_16464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g3a7959378fd_0_16464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g3a7959378fd_0_16464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g3a7959378fd_0_16464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g3a7959378fd_0_16464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g3a7959378fd_0_16464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g3a7959378fd_0_16464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5">
    <p:spTree>
      <p:nvGrpSpPr>
        <p:cNvPr id="7494" name="Shape 7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" name="Google Shape;7495;g3a7959378fd_0_16557"/>
          <p:cNvSpPr txBox="1"/>
          <p:nvPr>
            <p:ph idx="1" type="body"/>
          </p:nvPr>
        </p:nvSpPr>
        <p:spPr>
          <a:xfrm>
            <a:off x="1059933" y="2258401"/>
            <a:ext cx="4999200" cy="140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7496" name="Google Shape;7496;g3a7959378fd_0_16557"/>
          <p:cNvSpPr txBox="1"/>
          <p:nvPr>
            <p:ph idx="2" type="body"/>
          </p:nvPr>
        </p:nvSpPr>
        <p:spPr>
          <a:xfrm>
            <a:off x="6132867" y="2258400"/>
            <a:ext cx="4999200" cy="298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/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7497" name="Google Shape;7497;g3a7959378fd_0_16557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498" name="Google Shape;7498;g3a7959378fd_0_16557"/>
          <p:cNvSpPr txBox="1"/>
          <p:nvPr>
            <p:ph idx="3" type="subTitle"/>
          </p:nvPr>
        </p:nvSpPr>
        <p:spPr>
          <a:xfrm>
            <a:off x="960200" y="1264400"/>
            <a:ext cx="10272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499" name="Google Shape;7499;g3a7959378fd_0_16557"/>
          <p:cNvSpPr txBox="1"/>
          <p:nvPr>
            <p:ph idx="4" type="title"/>
          </p:nvPr>
        </p:nvSpPr>
        <p:spPr>
          <a:xfrm>
            <a:off x="1059933" y="1972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500" name="Google Shape;7500;g3a7959378fd_0_16557"/>
          <p:cNvSpPr txBox="1"/>
          <p:nvPr>
            <p:ph idx="5" type="title"/>
          </p:nvPr>
        </p:nvSpPr>
        <p:spPr>
          <a:xfrm>
            <a:off x="6133266" y="1972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501" name="Google Shape;7501;g3a7959378fd_0_16557"/>
          <p:cNvSpPr txBox="1"/>
          <p:nvPr>
            <p:ph idx="6" type="body"/>
          </p:nvPr>
        </p:nvSpPr>
        <p:spPr>
          <a:xfrm>
            <a:off x="1059933" y="4290398"/>
            <a:ext cx="49992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>
                <a:solidFill>
                  <a:schemeClr val="hlink"/>
                </a:solidFill>
              </a:defRPr>
            </a:lvl1pPr>
            <a:lvl2pPr indent="-3619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2pPr>
            <a:lvl3pPr indent="-3619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3pPr>
            <a:lvl4pPr indent="-3619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4pPr>
            <a:lvl5pPr indent="-3619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5pPr>
            <a:lvl6pPr indent="-3619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6pPr>
            <a:lvl7pPr indent="-3619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7pPr>
            <a:lvl8pPr indent="-3619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○"/>
              <a:defRPr sz="2100"/>
            </a:lvl8pPr>
            <a:lvl9pPr indent="-3619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7502" name="Google Shape;7502;g3a7959378fd_0_16557"/>
          <p:cNvSpPr txBox="1"/>
          <p:nvPr>
            <p:ph idx="7" type="title"/>
          </p:nvPr>
        </p:nvSpPr>
        <p:spPr>
          <a:xfrm>
            <a:off x="1059933" y="4004733"/>
            <a:ext cx="49989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503" name="Google Shape;7503;g3a7959378fd_0_16557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4" name="Google Shape;7504;g3a7959378fd_0_16557"/>
          <p:cNvSpPr/>
          <p:nvPr/>
        </p:nvSpPr>
        <p:spPr>
          <a:xfrm rot="10800000">
            <a:off x="50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5" name="Google Shape;7505;g3a7959378fd_0_16557"/>
          <p:cNvGrpSpPr/>
          <p:nvPr/>
        </p:nvGrpSpPr>
        <p:grpSpPr>
          <a:xfrm>
            <a:off x="11231862" y="-788644"/>
            <a:ext cx="1508896" cy="1507996"/>
            <a:chOff x="4139300" y="-1667050"/>
            <a:chExt cx="1131700" cy="1131025"/>
          </a:xfrm>
        </p:grpSpPr>
        <p:sp>
          <p:nvSpPr>
            <p:cNvPr id="7506" name="Google Shape;7506;g3a7959378fd_0_1655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g3a7959378fd_0_1655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g3a7959378fd_0_1655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g3a7959378fd_0_1655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g3a7959378fd_0_1655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g3a7959378fd_0_1655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g3a7959378fd_0_1655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g3a7959378fd_0_1655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g3a7959378fd_0_1655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g3a7959378fd_0_1655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g3a7959378fd_0_1655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g3a7959378fd_0_1655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g3a7959378fd_0_1655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g3a7959378fd_0_1655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g3a7959378fd_0_1655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g3a7959378fd_0_1655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g3a7959378fd_0_1655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g3a7959378fd_0_1655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g3a7959378fd_0_1655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g3a7959378fd_0_1655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g3a7959378fd_0_1655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g3a7959378fd_0_1655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8" name="Google Shape;7528;g3a7959378fd_0_16557"/>
          <p:cNvGrpSpPr/>
          <p:nvPr/>
        </p:nvGrpSpPr>
        <p:grpSpPr>
          <a:xfrm>
            <a:off x="174808" y="5181323"/>
            <a:ext cx="635584" cy="1574894"/>
            <a:chOff x="2025650" y="4295675"/>
            <a:chExt cx="476700" cy="1181200"/>
          </a:xfrm>
        </p:grpSpPr>
        <p:sp>
          <p:nvSpPr>
            <p:cNvPr id="7529" name="Google Shape;7529;g3a7959378fd_0_1655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g3a7959378fd_0_1655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g3a7959378fd_0_1655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g3a7959378fd_0_1655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g3a7959378fd_0_1655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g3a7959378fd_0_1655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g3a7959378fd_0_1655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g3a7959378fd_0_1655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g3a7959378fd_0_1655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g3a7959378fd_0_1655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g3a7959378fd_0_1655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g3a7959378fd_0_1655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g3a7959378fd_0_1655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g3a7959378fd_0_1655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g3a7959378fd_0_1655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g3a7959378fd_0_1655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g3a7959378fd_0_1655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g3a7959378fd_0_1655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g3a7959378fd_0_1655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g3a7959378fd_0_1655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g3a7959378fd_0_1655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g3a7959378fd_0_1655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g3a7959378fd_0_1655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g3a7959378fd_0_1655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g3a7959378fd_0_1655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g3a7959378fd_0_1655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g3a7959378fd_0_1655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g3a7959378fd_0_1655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g3a7959378fd_0_1655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g3a7959378fd_0_1655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g3a7959378fd_0_1655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g3a7959378fd_0_1655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1" name="Google Shape;7561;g3a7959378fd_0_16557"/>
          <p:cNvGrpSpPr/>
          <p:nvPr/>
        </p:nvGrpSpPr>
        <p:grpSpPr>
          <a:xfrm rot="-5400000">
            <a:off x="11120378" y="1264393"/>
            <a:ext cx="1108719" cy="487633"/>
            <a:chOff x="2008025" y="2500150"/>
            <a:chExt cx="1165600" cy="512650"/>
          </a:xfrm>
        </p:grpSpPr>
        <p:sp>
          <p:nvSpPr>
            <p:cNvPr id="7562" name="Google Shape;7562;g3a7959378fd_0_1655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g3a7959378fd_0_1655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a489605c06_3_3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g3a489605c06_3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564" name="Shape 7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5" name="Google Shape;7565;g3a7959378fd_0_16627"/>
          <p:cNvSpPr txBox="1"/>
          <p:nvPr>
            <p:ph type="title"/>
          </p:nvPr>
        </p:nvSpPr>
        <p:spPr>
          <a:xfrm>
            <a:off x="3416908" y="2069688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566" name="Google Shape;7566;g3a7959378fd_0_16627"/>
          <p:cNvSpPr txBox="1"/>
          <p:nvPr>
            <p:ph idx="1" type="subTitle"/>
          </p:nvPr>
        </p:nvSpPr>
        <p:spPr>
          <a:xfrm>
            <a:off x="3416908" y="2351581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67" name="Google Shape;7567;g3a7959378fd_0_16627"/>
          <p:cNvSpPr txBox="1"/>
          <p:nvPr>
            <p:ph idx="2" type="title"/>
          </p:nvPr>
        </p:nvSpPr>
        <p:spPr>
          <a:xfrm>
            <a:off x="7874340" y="2069688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568" name="Google Shape;7568;g3a7959378fd_0_16627"/>
          <p:cNvSpPr txBox="1"/>
          <p:nvPr>
            <p:ph idx="3" type="subTitle"/>
          </p:nvPr>
        </p:nvSpPr>
        <p:spPr>
          <a:xfrm>
            <a:off x="7874340" y="2351581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69" name="Google Shape;7569;g3a7959378fd_0_16627"/>
          <p:cNvSpPr txBox="1"/>
          <p:nvPr>
            <p:ph idx="4" type="title"/>
          </p:nvPr>
        </p:nvSpPr>
        <p:spPr>
          <a:xfrm>
            <a:off x="3416908" y="4134525"/>
            <a:ext cx="2633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570" name="Google Shape;7570;g3a7959378fd_0_16627"/>
          <p:cNvSpPr txBox="1"/>
          <p:nvPr>
            <p:ph idx="5" type="subTitle"/>
          </p:nvPr>
        </p:nvSpPr>
        <p:spPr>
          <a:xfrm>
            <a:off x="3416908" y="4416417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71" name="Google Shape;7571;g3a7959378fd_0_16627"/>
          <p:cNvSpPr txBox="1"/>
          <p:nvPr>
            <p:ph idx="6" type="title"/>
          </p:nvPr>
        </p:nvSpPr>
        <p:spPr>
          <a:xfrm>
            <a:off x="7874340" y="4134525"/>
            <a:ext cx="26376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572" name="Google Shape;7572;g3a7959378fd_0_16627"/>
          <p:cNvSpPr txBox="1"/>
          <p:nvPr>
            <p:ph idx="7" type="subTitle"/>
          </p:nvPr>
        </p:nvSpPr>
        <p:spPr>
          <a:xfrm>
            <a:off x="7874340" y="4416417"/>
            <a:ext cx="26376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73" name="Google Shape;7573;g3a7959378fd_0_16627"/>
          <p:cNvSpPr txBox="1"/>
          <p:nvPr>
            <p:ph idx="8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574" name="Google Shape;7574;g3a7959378fd_0_16627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5" name="Google Shape;7575;g3a7959378fd_0_16627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6" name="Google Shape;7576;g3a7959378fd_0_16627"/>
          <p:cNvGrpSpPr/>
          <p:nvPr/>
        </p:nvGrpSpPr>
        <p:grpSpPr>
          <a:xfrm>
            <a:off x="11231862" y="-788644"/>
            <a:ext cx="1508896" cy="1507996"/>
            <a:chOff x="4139300" y="-1667050"/>
            <a:chExt cx="1131700" cy="1131025"/>
          </a:xfrm>
        </p:grpSpPr>
        <p:sp>
          <p:nvSpPr>
            <p:cNvPr id="7577" name="Google Shape;7577;g3a7959378fd_0_1662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g3a7959378fd_0_1662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g3a7959378fd_0_1662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g3a7959378fd_0_1662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g3a7959378fd_0_1662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g3a7959378fd_0_1662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g3a7959378fd_0_1662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g3a7959378fd_0_1662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g3a7959378fd_0_1662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g3a7959378fd_0_1662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g3a7959378fd_0_1662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g3a7959378fd_0_1662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g3a7959378fd_0_1662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g3a7959378fd_0_1662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g3a7959378fd_0_1662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g3a7959378fd_0_1662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g3a7959378fd_0_1662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g3a7959378fd_0_1662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g3a7959378fd_0_1662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g3a7959378fd_0_1662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g3a7959378fd_0_1662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g3a7959378fd_0_1662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9" name="Google Shape;7599;g3a7959378fd_0_16627"/>
          <p:cNvGrpSpPr/>
          <p:nvPr/>
        </p:nvGrpSpPr>
        <p:grpSpPr>
          <a:xfrm>
            <a:off x="-549071" y="6132622"/>
            <a:ext cx="1508896" cy="1507996"/>
            <a:chOff x="4139300" y="-1667050"/>
            <a:chExt cx="1131700" cy="1131025"/>
          </a:xfrm>
        </p:grpSpPr>
        <p:sp>
          <p:nvSpPr>
            <p:cNvPr id="7600" name="Google Shape;7600;g3a7959378fd_0_1662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g3a7959378fd_0_1662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g3a7959378fd_0_1662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g3a7959378fd_0_1662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g3a7959378fd_0_1662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g3a7959378fd_0_1662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g3a7959378fd_0_1662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g3a7959378fd_0_1662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g3a7959378fd_0_1662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g3a7959378fd_0_1662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g3a7959378fd_0_1662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g3a7959378fd_0_1662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g3a7959378fd_0_1662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g3a7959378fd_0_1662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g3a7959378fd_0_1662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g3a7959378fd_0_1662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g3a7959378fd_0_1662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g3a7959378fd_0_1662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g3a7959378fd_0_1662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g3a7959378fd_0_1662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g3a7959378fd_0_1662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g3a7959378fd_0_1662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2" name="Google Shape;7622;g3a7959378fd_0_16627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7623" name="Google Shape;7623;g3a7959378fd_0_1662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g3a7959378fd_0_1662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g3a7959378fd_0_1662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g3a7959378fd_0_1662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g3a7959378fd_0_1662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g3a7959378fd_0_1662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g3a7959378fd_0_1662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g3a7959378fd_0_1662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g3a7959378fd_0_1662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g3a7959378fd_0_1662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g3a7959378fd_0_1662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g3a7959378fd_0_1662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g3a7959378fd_0_1662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g3a7959378fd_0_1662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g3a7959378fd_0_1662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g3a7959378fd_0_1662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g3a7959378fd_0_1662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g3a7959378fd_0_1662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g3a7959378fd_0_1662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g3a7959378fd_0_1662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g3a7959378fd_0_1662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g3a7959378fd_0_1662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g3a7959378fd_0_1662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g3a7959378fd_0_1662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g3a7959378fd_0_1662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g3a7959378fd_0_1662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g3a7959378fd_0_1662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g3a7959378fd_0_1662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g3a7959378fd_0_1662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g3a7959378fd_0_1662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g3a7959378fd_0_1662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g3a7959378fd_0_1662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5" name="Google Shape;7655;g3a7959378fd_0_16627"/>
          <p:cNvGrpSpPr/>
          <p:nvPr/>
        </p:nvGrpSpPr>
        <p:grpSpPr>
          <a:xfrm rot="-5400000">
            <a:off x="11172878" y="1174726"/>
            <a:ext cx="1108719" cy="487633"/>
            <a:chOff x="2008025" y="2500150"/>
            <a:chExt cx="1165600" cy="512650"/>
          </a:xfrm>
        </p:grpSpPr>
        <p:sp>
          <p:nvSpPr>
            <p:cNvPr id="7656" name="Google Shape;7656;g3a7959378fd_0_1662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g3a7959378fd_0_1662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8" name="Google Shape;7658;g3a7959378fd_0_16627"/>
          <p:cNvGrpSpPr/>
          <p:nvPr/>
        </p:nvGrpSpPr>
        <p:grpSpPr>
          <a:xfrm rot="-5400000">
            <a:off x="-944279" y="3096902"/>
            <a:ext cx="1927642" cy="1059647"/>
            <a:chOff x="2063875" y="-303350"/>
            <a:chExt cx="1445767" cy="794755"/>
          </a:xfrm>
        </p:grpSpPr>
        <p:sp>
          <p:nvSpPr>
            <p:cNvPr id="7659" name="Google Shape;7659;g3a7959378fd_0_1662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g3a7959378fd_0_1662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g3a7959378fd_0_1662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7662" name="Shape 7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3" name="Google Shape;7663;g3a7959378fd_0_16725"/>
          <p:cNvSpPr txBox="1"/>
          <p:nvPr>
            <p:ph type="title"/>
          </p:nvPr>
        </p:nvSpPr>
        <p:spPr>
          <a:xfrm>
            <a:off x="1256858" y="3981688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664" name="Google Shape;7664;g3a7959378fd_0_16725"/>
          <p:cNvSpPr txBox="1"/>
          <p:nvPr>
            <p:ph idx="1" type="subTitle"/>
          </p:nvPr>
        </p:nvSpPr>
        <p:spPr>
          <a:xfrm>
            <a:off x="1256858" y="4288763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65" name="Google Shape;7665;g3a7959378fd_0_16725"/>
          <p:cNvSpPr txBox="1"/>
          <p:nvPr>
            <p:ph idx="2" type="title"/>
          </p:nvPr>
        </p:nvSpPr>
        <p:spPr>
          <a:xfrm>
            <a:off x="3727248" y="3981688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666" name="Google Shape;7666;g3a7959378fd_0_16725"/>
          <p:cNvSpPr txBox="1"/>
          <p:nvPr>
            <p:ph idx="3" type="subTitle"/>
          </p:nvPr>
        </p:nvSpPr>
        <p:spPr>
          <a:xfrm>
            <a:off x="3727248" y="4288763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67" name="Google Shape;7667;g3a7959378fd_0_16725"/>
          <p:cNvSpPr txBox="1"/>
          <p:nvPr>
            <p:ph idx="4" type="title"/>
          </p:nvPr>
        </p:nvSpPr>
        <p:spPr>
          <a:xfrm>
            <a:off x="8669560" y="3980574"/>
            <a:ext cx="2264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668" name="Google Shape;7668;g3a7959378fd_0_16725"/>
          <p:cNvSpPr txBox="1"/>
          <p:nvPr>
            <p:ph idx="5" type="subTitle"/>
          </p:nvPr>
        </p:nvSpPr>
        <p:spPr>
          <a:xfrm>
            <a:off x="8667960" y="4287281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69" name="Google Shape;7669;g3a7959378fd_0_16725"/>
          <p:cNvSpPr txBox="1"/>
          <p:nvPr>
            <p:ph idx="6" type="title"/>
          </p:nvPr>
        </p:nvSpPr>
        <p:spPr>
          <a:xfrm>
            <a:off x="6197657" y="3980574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670" name="Google Shape;7670;g3a7959378fd_0_16725"/>
          <p:cNvSpPr txBox="1"/>
          <p:nvPr>
            <p:ph idx="7" type="subTitle"/>
          </p:nvPr>
        </p:nvSpPr>
        <p:spPr>
          <a:xfrm>
            <a:off x="6197657" y="4287281"/>
            <a:ext cx="2267100" cy="9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71" name="Google Shape;7671;g3a7959378fd_0_16725"/>
          <p:cNvSpPr txBox="1"/>
          <p:nvPr>
            <p:ph idx="8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672" name="Google Shape;7672;g3a7959378fd_0_16725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3" name="Google Shape;7673;g3a7959378fd_0_16725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74" name="Google Shape;7674;g3a7959378fd_0_16725"/>
          <p:cNvGrpSpPr/>
          <p:nvPr/>
        </p:nvGrpSpPr>
        <p:grpSpPr>
          <a:xfrm>
            <a:off x="5341395" y="6111656"/>
            <a:ext cx="1508896" cy="1507996"/>
            <a:chOff x="4139300" y="-1667050"/>
            <a:chExt cx="1131700" cy="1131025"/>
          </a:xfrm>
        </p:grpSpPr>
        <p:sp>
          <p:nvSpPr>
            <p:cNvPr id="7675" name="Google Shape;7675;g3a7959378fd_0_1672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g3a7959378fd_0_1672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g3a7959378fd_0_1672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g3a7959378fd_0_1672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g3a7959378fd_0_1672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g3a7959378fd_0_1672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g3a7959378fd_0_1672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g3a7959378fd_0_1672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g3a7959378fd_0_1672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g3a7959378fd_0_1672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g3a7959378fd_0_1672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g3a7959378fd_0_1672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g3a7959378fd_0_1672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g3a7959378fd_0_1672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g3a7959378fd_0_1672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g3a7959378fd_0_1672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g3a7959378fd_0_1672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g3a7959378fd_0_1672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g3a7959378fd_0_1672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g3a7959378fd_0_1672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g3a7959378fd_0_1672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g3a7959378fd_0_1672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7" name="Google Shape;7697;g3a7959378fd_0_16725"/>
          <p:cNvGrpSpPr/>
          <p:nvPr/>
        </p:nvGrpSpPr>
        <p:grpSpPr>
          <a:xfrm rot="-5400000">
            <a:off x="11241580" y="618585"/>
            <a:ext cx="1927642" cy="1059647"/>
            <a:chOff x="2063875" y="-303350"/>
            <a:chExt cx="1445767" cy="794755"/>
          </a:xfrm>
        </p:grpSpPr>
        <p:sp>
          <p:nvSpPr>
            <p:cNvPr id="7698" name="Google Shape;7698;g3a7959378fd_0_16725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g3a7959378fd_0_16725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g3a7959378fd_0_16725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1" name="Google Shape;7701;g3a7959378fd_0_16725"/>
          <p:cNvGrpSpPr/>
          <p:nvPr/>
        </p:nvGrpSpPr>
        <p:grpSpPr>
          <a:xfrm>
            <a:off x="148128" y="110593"/>
            <a:ext cx="1108719" cy="487633"/>
            <a:chOff x="2008025" y="2500150"/>
            <a:chExt cx="1165600" cy="512650"/>
          </a:xfrm>
        </p:grpSpPr>
        <p:sp>
          <p:nvSpPr>
            <p:cNvPr id="7702" name="Google Shape;7702;g3a7959378fd_0_16725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g3a7959378fd_0_16725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4" name="Google Shape;7704;g3a7959378fd_0_16725"/>
          <p:cNvGrpSpPr/>
          <p:nvPr/>
        </p:nvGrpSpPr>
        <p:grpSpPr>
          <a:xfrm rot="5400000">
            <a:off x="10135937" y="-385989"/>
            <a:ext cx="635584" cy="1574894"/>
            <a:chOff x="2025650" y="4295675"/>
            <a:chExt cx="476700" cy="1181200"/>
          </a:xfrm>
        </p:grpSpPr>
        <p:sp>
          <p:nvSpPr>
            <p:cNvPr id="7705" name="Google Shape;7705;g3a7959378fd_0_1672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g3a7959378fd_0_1672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g3a7959378fd_0_1672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g3a7959378fd_0_1672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g3a7959378fd_0_1672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g3a7959378fd_0_1672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g3a7959378fd_0_1672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g3a7959378fd_0_1672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g3a7959378fd_0_1672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g3a7959378fd_0_1672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g3a7959378fd_0_1672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g3a7959378fd_0_1672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g3a7959378fd_0_1672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g3a7959378fd_0_1672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g3a7959378fd_0_1672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g3a7959378fd_0_1672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g3a7959378fd_0_1672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g3a7959378fd_0_1672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g3a7959378fd_0_1672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g3a7959378fd_0_1672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g3a7959378fd_0_1672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g3a7959378fd_0_1672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g3a7959378fd_0_1672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g3a7959378fd_0_1672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g3a7959378fd_0_1672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g3a7959378fd_0_1672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g3a7959378fd_0_1672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g3a7959378fd_0_1672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g3a7959378fd_0_1672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g3a7959378fd_0_1672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g3a7959378fd_0_1672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g3a7959378fd_0_1672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7" name="Google Shape;7737;g3a7959378fd_0_16725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7738" name="Google Shape;7738;g3a7959378fd_0_1672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g3a7959378fd_0_1672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g3a7959378fd_0_1672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g3a7959378fd_0_1672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g3a7959378fd_0_1672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g3a7959378fd_0_1672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g3a7959378fd_0_1672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g3a7959378fd_0_1672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g3a7959378fd_0_1672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g3a7959378fd_0_1672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g3a7959378fd_0_1672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g3a7959378fd_0_1672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g3a7959378fd_0_1672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g3a7959378fd_0_1672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g3a7959378fd_0_1672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g3a7959378fd_0_1672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g3a7959378fd_0_1672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g3a7959378fd_0_1672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g3a7959378fd_0_1672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g3a7959378fd_0_1672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g3a7959378fd_0_1672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g3a7959378fd_0_1672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760" name="Shape 7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" name="Google Shape;7761;g3a7959378fd_0_16823"/>
          <p:cNvSpPr txBox="1"/>
          <p:nvPr>
            <p:ph type="title"/>
          </p:nvPr>
        </p:nvSpPr>
        <p:spPr>
          <a:xfrm>
            <a:off x="3012630" y="1731974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762" name="Google Shape;7762;g3a7959378fd_0_16823"/>
          <p:cNvSpPr txBox="1"/>
          <p:nvPr>
            <p:ph idx="1" type="subTitle"/>
          </p:nvPr>
        </p:nvSpPr>
        <p:spPr>
          <a:xfrm>
            <a:off x="3012630" y="2010691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763" name="Google Shape;7763;g3a7959378fd_0_16823"/>
          <p:cNvSpPr txBox="1"/>
          <p:nvPr>
            <p:ph idx="2" type="title"/>
          </p:nvPr>
        </p:nvSpPr>
        <p:spPr>
          <a:xfrm>
            <a:off x="7748196" y="1731974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764" name="Google Shape;7764;g3a7959378fd_0_16823"/>
          <p:cNvSpPr txBox="1"/>
          <p:nvPr>
            <p:ph idx="3" type="subTitle"/>
          </p:nvPr>
        </p:nvSpPr>
        <p:spPr>
          <a:xfrm>
            <a:off x="7748196" y="2010691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765" name="Google Shape;7765;g3a7959378fd_0_16823"/>
          <p:cNvSpPr txBox="1"/>
          <p:nvPr>
            <p:ph idx="4" type="title"/>
          </p:nvPr>
        </p:nvSpPr>
        <p:spPr>
          <a:xfrm>
            <a:off x="3012630" y="3295080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766" name="Google Shape;7766;g3a7959378fd_0_16823"/>
          <p:cNvSpPr txBox="1"/>
          <p:nvPr>
            <p:ph idx="5" type="subTitle"/>
          </p:nvPr>
        </p:nvSpPr>
        <p:spPr>
          <a:xfrm>
            <a:off x="3012630" y="3573798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767" name="Google Shape;7767;g3a7959378fd_0_16823"/>
          <p:cNvSpPr txBox="1"/>
          <p:nvPr>
            <p:ph idx="6" type="title"/>
          </p:nvPr>
        </p:nvSpPr>
        <p:spPr>
          <a:xfrm>
            <a:off x="7748196" y="3295080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768" name="Google Shape;7768;g3a7959378fd_0_16823"/>
          <p:cNvSpPr txBox="1"/>
          <p:nvPr>
            <p:ph idx="7" type="subTitle"/>
          </p:nvPr>
        </p:nvSpPr>
        <p:spPr>
          <a:xfrm>
            <a:off x="7748196" y="3573798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769" name="Google Shape;7769;g3a7959378fd_0_16823"/>
          <p:cNvSpPr txBox="1"/>
          <p:nvPr>
            <p:ph idx="8" type="title"/>
          </p:nvPr>
        </p:nvSpPr>
        <p:spPr>
          <a:xfrm>
            <a:off x="7748196" y="4867846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770" name="Google Shape;7770;g3a7959378fd_0_16823"/>
          <p:cNvSpPr txBox="1"/>
          <p:nvPr>
            <p:ph idx="9" type="subTitle"/>
          </p:nvPr>
        </p:nvSpPr>
        <p:spPr>
          <a:xfrm>
            <a:off x="7748196" y="5146563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771" name="Google Shape;7771;g3a7959378fd_0_16823"/>
          <p:cNvSpPr txBox="1"/>
          <p:nvPr>
            <p:ph idx="13" type="title"/>
          </p:nvPr>
        </p:nvSpPr>
        <p:spPr>
          <a:xfrm>
            <a:off x="3012630" y="4867846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772" name="Google Shape;7772;g3a7959378fd_0_16823"/>
          <p:cNvSpPr txBox="1"/>
          <p:nvPr>
            <p:ph idx="14" type="subTitle"/>
          </p:nvPr>
        </p:nvSpPr>
        <p:spPr>
          <a:xfrm>
            <a:off x="3012630" y="5146563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773" name="Google Shape;7773;g3a7959378fd_0_16823"/>
          <p:cNvSpPr txBox="1"/>
          <p:nvPr>
            <p:ph idx="15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774" name="Google Shape;7774;g3a7959378fd_0_16823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5" name="Google Shape;7775;g3a7959378fd_0_16823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76" name="Google Shape;7776;g3a7959378fd_0_16823"/>
          <p:cNvGrpSpPr/>
          <p:nvPr/>
        </p:nvGrpSpPr>
        <p:grpSpPr>
          <a:xfrm>
            <a:off x="324198" y="6333364"/>
            <a:ext cx="1927642" cy="1059647"/>
            <a:chOff x="2063875" y="-303350"/>
            <a:chExt cx="1445767" cy="794755"/>
          </a:xfrm>
        </p:grpSpPr>
        <p:sp>
          <p:nvSpPr>
            <p:cNvPr id="7777" name="Google Shape;7777;g3a7959378fd_0_16823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g3a7959378fd_0_16823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g3a7959378fd_0_16823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0" name="Google Shape;7780;g3a7959378fd_0_16823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7781" name="Google Shape;7781;g3a7959378fd_0_1682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g3a7959378fd_0_1682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g3a7959378fd_0_1682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g3a7959378fd_0_1682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g3a7959378fd_0_1682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g3a7959378fd_0_1682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g3a7959378fd_0_1682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g3a7959378fd_0_1682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g3a7959378fd_0_1682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g3a7959378fd_0_1682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g3a7959378fd_0_1682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g3a7959378fd_0_1682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g3a7959378fd_0_1682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g3a7959378fd_0_1682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g3a7959378fd_0_1682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g3a7959378fd_0_1682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g3a7959378fd_0_1682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g3a7959378fd_0_1682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g3a7959378fd_0_1682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g3a7959378fd_0_1682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g3a7959378fd_0_1682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g3a7959378fd_0_1682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3" name="Google Shape;7803;g3a7959378fd_0_16823"/>
          <p:cNvGrpSpPr/>
          <p:nvPr/>
        </p:nvGrpSpPr>
        <p:grpSpPr>
          <a:xfrm>
            <a:off x="-549071" y="3619256"/>
            <a:ext cx="1508896" cy="1507996"/>
            <a:chOff x="4139300" y="-1667050"/>
            <a:chExt cx="1131700" cy="1131025"/>
          </a:xfrm>
        </p:grpSpPr>
        <p:sp>
          <p:nvSpPr>
            <p:cNvPr id="7804" name="Google Shape;7804;g3a7959378fd_0_16823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g3a7959378fd_0_16823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g3a7959378fd_0_16823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g3a7959378fd_0_16823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g3a7959378fd_0_16823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g3a7959378fd_0_16823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g3a7959378fd_0_16823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g3a7959378fd_0_16823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g3a7959378fd_0_16823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g3a7959378fd_0_16823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g3a7959378fd_0_16823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g3a7959378fd_0_16823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g3a7959378fd_0_16823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g3a7959378fd_0_16823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g3a7959378fd_0_16823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g3a7959378fd_0_16823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g3a7959378fd_0_16823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g3a7959378fd_0_16823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g3a7959378fd_0_16823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g3a7959378fd_0_16823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g3a7959378fd_0_16823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g3a7959378fd_0_16823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6" name="Google Shape;7826;g3a7959378fd_0_16823"/>
          <p:cNvGrpSpPr/>
          <p:nvPr/>
        </p:nvGrpSpPr>
        <p:grpSpPr>
          <a:xfrm rot="5400000">
            <a:off x="11120395" y="1421376"/>
            <a:ext cx="1108719" cy="487633"/>
            <a:chOff x="2008025" y="2500150"/>
            <a:chExt cx="1165600" cy="512650"/>
          </a:xfrm>
        </p:grpSpPr>
        <p:sp>
          <p:nvSpPr>
            <p:cNvPr id="7827" name="Google Shape;7827;g3a7959378fd_0_16823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g3a7959378fd_0_16823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9" name="Google Shape;7829;g3a7959378fd_0_16823"/>
          <p:cNvGrpSpPr/>
          <p:nvPr/>
        </p:nvGrpSpPr>
        <p:grpSpPr>
          <a:xfrm rot="5400000">
            <a:off x="5778371" y="5651078"/>
            <a:ext cx="635584" cy="1574894"/>
            <a:chOff x="2025650" y="4295675"/>
            <a:chExt cx="476700" cy="1181200"/>
          </a:xfrm>
        </p:grpSpPr>
        <p:sp>
          <p:nvSpPr>
            <p:cNvPr id="7830" name="Google Shape;7830;g3a7959378fd_0_16823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g3a7959378fd_0_16823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g3a7959378fd_0_16823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g3a7959378fd_0_16823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g3a7959378fd_0_16823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g3a7959378fd_0_16823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g3a7959378fd_0_16823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g3a7959378fd_0_16823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g3a7959378fd_0_16823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g3a7959378fd_0_16823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g3a7959378fd_0_16823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g3a7959378fd_0_16823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g3a7959378fd_0_16823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g3a7959378fd_0_16823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g3a7959378fd_0_16823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g3a7959378fd_0_16823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g3a7959378fd_0_16823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g3a7959378fd_0_16823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g3a7959378fd_0_16823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g3a7959378fd_0_16823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g3a7959378fd_0_16823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g3a7959378fd_0_16823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g3a7959378fd_0_16823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g3a7959378fd_0_16823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g3a7959378fd_0_16823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g3a7959378fd_0_16823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g3a7959378fd_0_16823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g3a7959378fd_0_16823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g3a7959378fd_0_16823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g3a7959378fd_0_16823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g3a7959378fd_0_16823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g3a7959378fd_0_16823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7862" name="Shape 7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3" name="Google Shape;7863;g3a7959378fd_0_16925"/>
          <p:cNvSpPr txBox="1"/>
          <p:nvPr>
            <p:ph type="title"/>
          </p:nvPr>
        </p:nvSpPr>
        <p:spPr>
          <a:xfrm>
            <a:off x="958183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864" name="Google Shape;7864;g3a7959378fd_0_16925"/>
          <p:cNvSpPr txBox="1"/>
          <p:nvPr>
            <p:ph idx="1" type="subTitle"/>
          </p:nvPr>
        </p:nvSpPr>
        <p:spPr>
          <a:xfrm>
            <a:off x="958183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65" name="Google Shape;7865;g3a7959378fd_0_16925"/>
          <p:cNvSpPr txBox="1"/>
          <p:nvPr>
            <p:ph idx="2" type="title"/>
          </p:nvPr>
        </p:nvSpPr>
        <p:spPr>
          <a:xfrm>
            <a:off x="4772000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866" name="Google Shape;7866;g3a7959378fd_0_16925"/>
          <p:cNvSpPr txBox="1"/>
          <p:nvPr>
            <p:ph idx="3" type="subTitle"/>
          </p:nvPr>
        </p:nvSpPr>
        <p:spPr>
          <a:xfrm>
            <a:off x="4772000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67" name="Google Shape;7867;g3a7959378fd_0_16925"/>
          <p:cNvSpPr txBox="1"/>
          <p:nvPr>
            <p:ph idx="4" type="title"/>
          </p:nvPr>
        </p:nvSpPr>
        <p:spPr>
          <a:xfrm>
            <a:off x="958183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868" name="Google Shape;7868;g3a7959378fd_0_16925"/>
          <p:cNvSpPr txBox="1"/>
          <p:nvPr>
            <p:ph idx="5" type="subTitle"/>
          </p:nvPr>
        </p:nvSpPr>
        <p:spPr>
          <a:xfrm>
            <a:off x="958183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69" name="Google Shape;7869;g3a7959378fd_0_16925"/>
          <p:cNvSpPr txBox="1"/>
          <p:nvPr>
            <p:ph idx="6" type="title"/>
          </p:nvPr>
        </p:nvSpPr>
        <p:spPr>
          <a:xfrm>
            <a:off x="4772000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870" name="Google Shape;7870;g3a7959378fd_0_16925"/>
          <p:cNvSpPr txBox="1"/>
          <p:nvPr>
            <p:ph idx="7" type="subTitle"/>
          </p:nvPr>
        </p:nvSpPr>
        <p:spPr>
          <a:xfrm>
            <a:off x="4772000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71" name="Google Shape;7871;g3a7959378fd_0_16925"/>
          <p:cNvSpPr txBox="1"/>
          <p:nvPr>
            <p:ph idx="8" type="title"/>
          </p:nvPr>
        </p:nvSpPr>
        <p:spPr>
          <a:xfrm>
            <a:off x="8585817" y="2666157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872" name="Google Shape;7872;g3a7959378fd_0_16925"/>
          <p:cNvSpPr txBox="1"/>
          <p:nvPr>
            <p:ph idx="9" type="subTitle"/>
          </p:nvPr>
        </p:nvSpPr>
        <p:spPr>
          <a:xfrm>
            <a:off x="8585817" y="297243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73" name="Google Shape;7873;g3a7959378fd_0_16925"/>
          <p:cNvSpPr txBox="1"/>
          <p:nvPr>
            <p:ph idx="13" type="title"/>
          </p:nvPr>
        </p:nvSpPr>
        <p:spPr>
          <a:xfrm>
            <a:off x="8585817" y="4944448"/>
            <a:ext cx="2648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 sz="2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874" name="Google Shape;7874;g3a7959378fd_0_16925"/>
          <p:cNvSpPr txBox="1"/>
          <p:nvPr>
            <p:ph idx="14" type="subTitle"/>
          </p:nvPr>
        </p:nvSpPr>
        <p:spPr>
          <a:xfrm>
            <a:off x="8585817" y="5251695"/>
            <a:ext cx="26481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75" name="Google Shape;7875;g3a7959378fd_0_16925"/>
          <p:cNvSpPr txBox="1"/>
          <p:nvPr>
            <p:ph idx="15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7876" name="Google Shape;7876;g3a7959378fd_0_16925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7" name="Google Shape;7877;g3a7959378fd_0_16925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8" name="Google Shape;7878;g3a7959378fd_0_16925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7879" name="Google Shape;7879;g3a7959378fd_0_1692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g3a7959378fd_0_1692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g3a7959378fd_0_1692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g3a7959378fd_0_1692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g3a7959378fd_0_1692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g3a7959378fd_0_1692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g3a7959378fd_0_1692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g3a7959378fd_0_1692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g3a7959378fd_0_1692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g3a7959378fd_0_1692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g3a7959378fd_0_1692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g3a7959378fd_0_1692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g3a7959378fd_0_1692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g3a7959378fd_0_1692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g3a7959378fd_0_1692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g3a7959378fd_0_1692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g3a7959378fd_0_1692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g3a7959378fd_0_1692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g3a7959378fd_0_1692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g3a7959378fd_0_1692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g3a7959378fd_0_1692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g3a7959378fd_0_1692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1" name="Google Shape;7901;g3a7959378fd_0_16925"/>
          <p:cNvGrpSpPr/>
          <p:nvPr/>
        </p:nvGrpSpPr>
        <p:grpSpPr>
          <a:xfrm>
            <a:off x="-562238" y="6111656"/>
            <a:ext cx="1508896" cy="1507996"/>
            <a:chOff x="4139300" y="-1667050"/>
            <a:chExt cx="1131700" cy="1131025"/>
          </a:xfrm>
        </p:grpSpPr>
        <p:sp>
          <p:nvSpPr>
            <p:cNvPr id="7902" name="Google Shape;7902;g3a7959378fd_0_16925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g3a7959378fd_0_16925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g3a7959378fd_0_16925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g3a7959378fd_0_16925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g3a7959378fd_0_16925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g3a7959378fd_0_16925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g3a7959378fd_0_16925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g3a7959378fd_0_16925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g3a7959378fd_0_16925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g3a7959378fd_0_16925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g3a7959378fd_0_16925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g3a7959378fd_0_16925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g3a7959378fd_0_16925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g3a7959378fd_0_16925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g3a7959378fd_0_16925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g3a7959378fd_0_16925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g3a7959378fd_0_16925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g3a7959378fd_0_16925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g3a7959378fd_0_16925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g3a7959378fd_0_16925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g3a7959378fd_0_16925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g3a7959378fd_0_16925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4" name="Google Shape;7924;g3a7959378fd_0_16925"/>
          <p:cNvGrpSpPr/>
          <p:nvPr/>
        </p:nvGrpSpPr>
        <p:grpSpPr>
          <a:xfrm>
            <a:off x="11240966" y="2831590"/>
            <a:ext cx="635584" cy="1574894"/>
            <a:chOff x="2025650" y="4295675"/>
            <a:chExt cx="476700" cy="1181200"/>
          </a:xfrm>
        </p:grpSpPr>
        <p:sp>
          <p:nvSpPr>
            <p:cNvPr id="7925" name="Google Shape;7925;g3a7959378fd_0_1692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g3a7959378fd_0_1692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g3a7959378fd_0_1692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g3a7959378fd_0_1692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g3a7959378fd_0_1692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g3a7959378fd_0_1692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g3a7959378fd_0_1692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g3a7959378fd_0_1692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g3a7959378fd_0_1692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g3a7959378fd_0_1692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g3a7959378fd_0_1692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g3a7959378fd_0_1692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g3a7959378fd_0_1692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g3a7959378fd_0_1692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g3a7959378fd_0_1692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g3a7959378fd_0_1692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g3a7959378fd_0_1692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g3a7959378fd_0_1692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g3a7959378fd_0_1692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g3a7959378fd_0_1692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g3a7959378fd_0_1692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g3a7959378fd_0_1692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g3a7959378fd_0_1692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g3a7959378fd_0_1692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g3a7959378fd_0_1692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g3a7959378fd_0_1692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g3a7959378fd_0_1692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g3a7959378fd_0_1692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g3a7959378fd_0_1692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g3a7959378fd_0_1692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g3a7959378fd_0_1692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g3a7959378fd_0_1692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7" name="Google Shape;7957;g3a7959378fd_0_16925"/>
          <p:cNvGrpSpPr/>
          <p:nvPr/>
        </p:nvGrpSpPr>
        <p:grpSpPr>
          <a:xfrm>
            <a:off x="10132311" y="93893"/>
            <a:ext cx="1108719" cy="487633"/>
            <a:chOff x="2008025" y="2500150"/>
            <a:chExt cx="1165600" cy="512650"/>
          </a:xfrm>
        </p:grpSpPr>
        <p:sp>
          <p:nvSpPr>
            <p:cNvPr id="7958" name="Google Shape;7958;g3a7959378fd_0_16925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g3a7959378fd_0_16925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0" name="Google Shape;7960;g3a7959378fd_0_16925"/>
          <p:cNvGrpSpPr/>
          <p:nvPr/>
        </p:nvGrpSpPr>
        <p:grpSpPr>
          <a:xfrm rot="5400000">
            <a:off x="1664671" y="5662844"/>
            <a:ext cx="635584" cy="1574894"/>
            <a:chOff x="2025650" y="4295675"/>
            <a:chExt cx="476700" cy="1181200"/>
          </a:xfrm>
        </p:grpSpPr>
        <p:sp>
          <p:nvSpPr>
            <p:cNvPr id="7961" name="Google Shape;7961;g3a7959378fd_0_16925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g3a7959378fd_0_16925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g3a7959378fd_0_16925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g3a7959378fd_0_16925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g3a7959378fd_0_16925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g3a7959378fd_0_16925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g3a7959378fd_0_16925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g3a7959378fd_0_16925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g3a7959378fd_0_16925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g3a7959378fd_0_16925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g3a7959378fd_0_16925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g3a7959378fd_0_16925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g3a7959378fd_0_16925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g3a7959378fd_0_16925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g3a7959378fd_0_16925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g3a7959378fd_0_16925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g3a7959378fd_0_16925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g3a7959378fd_0_16925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g3a7959378fd_0_16925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g3a7959378fd_0_16925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g3a7959378fd_0_16925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g3a7959378fd_0_16925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g3a7959378fd_0_16925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g3a7959378fd_0_16925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g3a7959378fd_0_16925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g3a7959378fd_0_16925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g3a7959378fd_0_16925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g3a7959378fd_0_16925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g3a7959378fd_0_16925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g3a7959378fd_0_16925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g3a7959378fd_0_16925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g3a7959378fd_0_16925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993" name="Shape 7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4" name="Google Shape;7994;g3a7959378fd_0_17056"/>
          <p:cNvSpPr txBox="1"/>
          <p:nvPr>
            <p:ph hasCustomPrompt="1" type="title"/>
          </p:nvPr>
        </p:nvSpPr>
        <p:spPr>
          <a:xfrm>
            <a:off x="5633600" y="1334468"/>
            <a:ext cx="5598300" cy="8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995" name="Google Shape;7995;g3a7959378fd_0_17056"/>
          <p:cNvSpPr txBox="1"/>
          <p:nvPr>
            <p:ph idx="1" type="subTitle"/>
          </p:nvPr>
        </p:nvSpPr>
        <p:spPr>
          <a:xfrm>
            <a:off x="5633600" y="2292506"/>
            <a:ext cx="5598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996" name="Google Shape;7996;g3a7959378fd_0_17056"/>
          <p:cNvSpPr txBox="1"/>
          <p:nvPr>
            <p:ph hasCustomPrompt="1" idx="2" type="title"/>
          </p:nvPr>
        </p:nvSpPr>
        <p:spPr>
          <a:xfrm>
            <a:off x="5633600" y="4076631"/>
            <a:ext cx="5598300" cy="8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997" name="Google Shape;7997;g3a7959378fd_0_17056"/>
          <p:cNvSpPr txBox="1"/>
          <p:nvPr>
            <p:ph idx="3" type="subTitle"/>
          </p:nvPr>
        </p:nvSpPr>
        <p:spPr>
          <a:xfrm>
            <a:off x="5633600" y="5035932"/>
            <a:ext cx="5598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998" name="Google Shape;7998;g3a7959378fd_0_17056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9" name="Google Shape;7999;g3a7959378fd_0_17056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0" name="Google Shape;8000;g3a7959378fd_0_17056"/>
          <p:cNvGrpSpPr/>
          <p:nvPr/>
        </p:nvGrpSpPr>
        <p:grpSpPr>
          <a:xfrm>
            <a:off x="-562238" y="56"/>
            <a:ext cx="1508896" cy="1507996"/>
            <a:chOff x="4139300" y="-1667050"/>
            <a:chExt cx="1131700" cy="1131025"/>
          </a:xfrm>
        </p:grpSpPr>
        <p:sp>
          <p:nvSpPr>
            <p:cNvPr id="8001" name="Google Shape;8001;g3a7959378fd_0_17056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g3a7959378fd_0_17056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g3a7959378fd_0_17056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g3a7959378fd_0_17056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g3a7959378fd_0_17056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g3a7959378fd_0_17056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g3a7959378fd_0_17056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g3a7959378fd_0_17056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g3a7959378fd_0_17056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g3a7959378fd_0_17056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g3a7959378fd_0_17056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g3a7959378fd_0_17056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g3a7959378fd_0_17056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g3a7959378fd_0_17056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g3a7959378fd_0_17056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g3a7959378fd_0_17056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g3a7959378fd_0_17056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g3a7959378fd_0_17056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g3a7959378fd_0_17056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g3a7959378fd_0_17056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g3a7959378fd_0_17056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g3a7959378fd_0_17056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3" name="Google Shape;8023;g3a7959378fd_0_17056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8024" name="Google Shape;8024;g3a7959378fd_0_17056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g3a7959378fd_0_17056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g3a7959378fd_0_17056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g3a7959378fd_0_17056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g3a7959378fd_0_17056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g3a7959378fd_0_17056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g3a7959378fd_0_17056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g3a7959378fd_0_17056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g3a7959378fd_0_17056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g3a7959378fd_0_17056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g3a7959378fd_0_17056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g3a7959378fd_0_17056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g3a7959378fd_0_17056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g3a7959378fd_0_17056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g3a7959378fd_0_17056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g3a7959378fd_0_17056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g3a7959378fd_0_17056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g3a7959378fd_0_17056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g3a7959378fd_0_17056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g3a7959378fd_0_17056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g3a7959378fd_0_17056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g3a7959378fd_0_17056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6" name="Google Shape;8046;g3a7959378fd_0_17056"/>
          <p:cNvGrpSpPr/>
          <p:nvPr/>
        </p:nvGrpSpPr>
        <p:grpSpPr>
          <a:xfrm>
            <a:off x="5541645" y="437593"/>
            <a:ext cx="1108719" cy="487633"/>
            <a:chOff x="2008025" y="2500150"/>
            <a:chExt cx="1165600" cy="512650"/>
          </a:xfrm>
        </p:grpSpPr>
        <p:sp>
          <p:nvSpPr>
            <p:cNvPr id="8047" name="Google Shape;8047;g3a7959378fd_0_17056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g3a7959378fd_0_17056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9" name="Google Shape;8049;g3a7959378fd_0_17056"/>
          <p:cNvGrpSpPr/>
          <p:nvPr/>
        </p:nvGrpSpPr>
        <p:grpSpPr>
          <a:xfrm>
            <a:off x="159266" y="2831590"/>
            <a:ext cx="635584" cy="1574894"/>
            <a:chOff x="2025650" y="4295675"/>
            <a:chExt cx="476700" cy="1181200"/>
          </a:xfrm>
        </p:grpSpPr>
        <p:sp>
          <p:nvSpPr>
            <p:cNvPr id="8050" name="Google Shape;8050;g3a7959378fd_0_17056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g3a7959378fd_0_17056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g3a7959378fd_0_17056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g3a7959378fd_0_17056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g3a7959378fd_0_17056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g3a7959378fd_0_17056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g3a7959378fd_0_17056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g3a7959378fd_0_17056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g3a7959378fd_0_17056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g3a7959378fd_0_17056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g3a7959378fd_0_17056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g3a7959378fd_0_17056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g3a7959378fd_0_17056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g3a7959378fd_0_17056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g3a7959378fd_0_17056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g3a7959378fd_0_17056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g3a7959378fd_0_17056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g3a7959378fd_0_17056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g3a7959378fd_0_17056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g3a7959378fd_0_17056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g3a7959378fd_0_17056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g3a7959378fd_0_17056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g3a7959378fd_0_17056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g3a7959378fd_0_17056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g3a7959378fd_0_17056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g3a7959378fd_0_17056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g3a7959378fd_0_17056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g3a7959378fd_0_17056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g3a7959378fd_0_17056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g3a7959378fd_0_17056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g3a7959378fd_0_17056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g3a7959378fd_0_17056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2" name="Google Shape;8082;g3a7959378fd_0_17056"/>
          <p:cNvGrpSpPr/>
          <p:nvPr/>
        </p:nvGrpSpPr>
        <p:grpSpPr>
          <a:xfrm>
            <a:off x="11378499" y="1878157"/>
            <a:ext cx="635584" cy="1574894"/>
            <a:chOff x="2025650" y="4295675"/>
            <a:chExt cx="476700" cy="1181200"/>
          </a:xfrm>
        </p:grpSpPr>
        <p:sp>
          <p:nvSpPr>
            <p:cNvPr id="8083" name="Google Shape;8083;g3a7959378fd_0_17056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g3a7959378fd_0_17056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g3a7959378fd_0_17056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g3a7959378fd_0_17056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g3a7959378fd_0_17056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g3a7959378fd_0_17056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g3a7959378fd_0_17056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g3a7959378fd_0_17056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g3a7959378fd_0_17056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g3a7959378fd_0_17056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g3a7959378fd_0_17056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g3a7959378fd_0_17056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g3a7959378fd_0_17056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g3a7959378fd_0_17056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g3a7959378fd_0_17056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g3a7959378fd_0_17056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g3a7959378fd_0_17056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g3a7959378fd_0_17056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g3a7959378fd_0_17056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g3a7959378fd_0_17056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g3a7959378fd_0_17056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g3a7959378fd_0_17056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g3a7959378fd_0_17056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g3a7959378fd_0_17056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g3a7959378fd_0_17056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g3a7959378fd_0_17056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g3a7959378fd_0_17056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g3a7959378fd_0_17056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g3a7959378fd_0_17056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g3a7959378fd_0_17056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g3a7959378fd_0_17056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g3a7959378fd_0_17056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5" name="Google Shape;8115;g3a7959378fd_0_17056"/>
          <p:cNvGrpSpPr/>
          <p:nvPr/>
        </p:nvGrpSpPr>
        <p:grpSpPr>
          <a:xfrm>
            <a:off x="5132086" y="6339848"/>
            <a:ext cx="1927642" cy="1059647"/>
            <a:chOff x="2063875" y="-303350"/>
            <a:chExt cx="1445767" cy="794755"/>
          </a:xfrm>
        </p:grpSpPr>
        <p:sp>
          <p:nvSpPr>
            <p:cNvPr id="8116" name="Google Shape;8116;g3a7959378fd_0_17056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g3a7959378fd_0_17056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g3a7959378fd_0_17056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8119" name="Shape 8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" name="Google Shape;8120;g3a7959378fd_0_17182"/>
          <p:cNvSpPr txBox="1"/>
          <p:nvPr>
            <p:ph type="title"/>
          </p:nvPr>
        </p:nvSpPr>
        <p:spPr>
          <a:xfrm>
            <a:off x="960000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121" name="Google Shape;8121;g3a7959378fd_0_17182"/>
          <p:cNvSpPr txBox="1"/>
          <p:nvPr>
            <p:ph idx="2" type="title"/>
          </p:nvPr>
        </p:nvSpPr>
        <p:spPr>
          <a:xfrm>
            <a:off x="4471600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122" name="Google Shape;8122;g3a7959378fd_0_17182"/>
          <p:cNvSpPr txBox="1"/>
          <p:nvPr>
            <p:ph hasCustomPrompt="1" idx="3" type="title"/>
          </p:nvPr>
        </p:nvSpPr>
        <p:spPr>
          <a:xfrm>
            <a:off x="2078400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123" name="Google Shape;8123;g3a7959378fd_0_17182"/>
          <p:cNvSpPr txBox="1"/>
          <p:nvPr>
            <p:ph idx="1" type="subTitle"/>
          </p:nvPr>
        </p:nvSpPr>
        <p:spPr>
          <a:xfrm>
            <a:off x="961000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24" name="Google Shape;8124;g3a7959378fd_0_17182"/>
          <p:cNvSpPr txBox="1"/>
          <p:nvPr>
            <p:ph hasCustomPrompt="1" idx="4" type="title"/>
          </p:nvPr>
        </p:nvSpPr>
        <p:spPr>
          <a:xfrm>
            <a:off x="5590000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125" name="Google Shape;8125;g3a7959378fd_0_17182"/>
          <p:cNvSpPr txBox="1"/>
          <p:nvPr>
            <p:ph idx="5" type="subTitle"/>
          </p:nvPr>
        </p:nvSpPr>
        <p:spPr>
          <a:xfrm>
            <a:off x="4472600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26" name="Google Shape;8126;g3a7959378fd_0_17182"/>
          <p:cNvSpPr txBox="1"/>
          <p:nvPr>
            <p:ph idx="6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127" name="Google Shape;8127;g3a7959378fd_0_17182"/>
          <p:cNvSpPr txBox="1"/>
          <p:nvPr>
            <p:ph idx="7" type="title"/>
          </p:nvPr>
        </p:nvSpPr>
        <p:spPr>
          <a:xfrm>
            <a:off x="7992074" y="4280633"/>
            <a:ext cx="32487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2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128" name="Google Shape;8128;g3a7959378fd_0_17182"/>
          <p:cNvSpPr txBox="1"/>
          <p:nvPr>
            <p:ph hasCustomPrompt="1" idx="8" type="title"/>
          </p:nvPr>
        </p:nvSpPr>
        <p:spPr>
          <a:xfrm>
            <a:off x="9110474" y="2037994"/>
            <a:ext cx="1011900" cy="487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129" name="Google Shape;8129;g3a7959378fd_0_17182"/>
          <p:cNvSpPr txBox="1"/>
          <p:nvPr>
            <p:ph idx="9" type="subTitle"/>
          </p:nvPr>
        </p:nvSpPr>
        <p:spPr>
          <a:xfrm>
            <a:off x="7993074" y="4566369"/>
            <a:ext cx="32469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30" name="Google Shape;8130;g3a7959378fd_0_17182"/>
          <p:cNvSpPr/>
          <p:nvPr/>
        </p:nvSpPr>
        <p:spPr>
          <a:xfrm flipH="1">
            <a:off x="9304863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1" name="Google Shape;8131;g3a7959378fd_0_17182"/>
          <p:cNvSpPr/>
          <p:nvPr/>
        </p:nvSpPr>
        <p:spPr>
          <a:xfrm flipH="1">
            <a:off x="50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2" name="Google Shape;8132;g3a7959378fd_0_17182"/>
          <p:cNvGrpSpPr/>
          <p:nvPr/>
        </p:nvGrpSpPr>
        <p:grpSpPr>
          <a:xfrm>
            <a:off x="11231862" y="56"/>
            <a:ext cx="1508896" cy="1507996"/>
            <a:chOff x="4139300" y="-1667050"/>
            <a:chExt cx="1131700" cy="1131025"/>
          </a:xfrm>
        </p:grpSpPr>
        <p:sp>
          <p:nvSpPr>
            <p:cNvPr id="8133" name="Google Shape;8133;g3a7959378fd_0_1718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g3a7959378fd_0_1718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g3a7959378fd_0_1718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g3a7959378fd_0_1718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g3a7959378fd_0_1718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g3a7959378fd_0_1718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g3a7959378fd_0_1718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g3a7959378fd_0_1718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g3a7959378fd_0_1718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g3a7959378fd_0_1718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g3a7959378fd_0_1718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g3a7959378fd_0_1718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g3a7959378fd_0_1718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g3a7959378fd_0_1718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g3a7959378fd_0_1718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g3a7959378fd_0_1718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g3a7959378fd_0_1718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g3a7959378fd_0_1718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g3a7959378fd_0_1718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g3a7959378fd_0_1718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g3a7959378fd_0_1718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g3a7959378fd_0_1718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5" name="Google Shape;8155;g3a7959378fd_0_17182"/>
          <p:cNvGrpSpPr/>
          <p:nvPr/>
        </p:nvGrpSpPr>
        <p:grpSpPr>
          <a:xfrm>
            <a:off x="-548071" y="56"/>
            <a:ext cx="1508896" cy="1507996"/>
            <a:chOff x="4139300" y="-1667050"/>
            <a:chExt cx="1131700" cy="1131025"/>
          </a:xfrm>
        </p:grpSpPr>
        <p:sp>
          <p:nvSpPr>
            <p:cNvPr id="8156" name="Google Shape;8156;g3a7959378fd_0_1718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g3a7959378fd_0_1718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g3a7959378fd_0_1718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g3a7959378fd_0_1718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g3a7959378fd_0_1718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g3a7959378fd_0_1718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g3a7959378fd_0_1718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g3a7959378fd_0_1718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g3a7959378fd_0_1718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g3a7959378fd_0_1718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g3a7959378fd_0_1718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g3a7959378fd_0_1718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g3a7959378fd_0_1718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g3a7959378fd_0_1718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g3a7959378fd_0_1718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g3a7959378fd_0_1718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g3a7959378fd_0_1718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g3a7959378fd_0_1718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g3a7959378fd_0_1718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g3a7959378fd_0_1718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g3a7959378fd_0_1718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g3a7959378fd_0_1718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8" name="Google Shape;8178;g3a7959378fd_0_17182"/>
          <p:cNvGrpSpPr/>
          <p:nvPr/>
        </p:nvGrpSpPr>
        <p:grpSpPr>
          <a:xfrm rot="-5400000">
            <a:off x="11263195" y="2417119"/>
            <a:ext cx="1927642" cy="1059647"/>
            <a:chOff x="2063875" y="-303350"/>
            <a:chExt cx="1445767" cy="794755"/>
          </a:xfrm>
        </p:grpSpPr>
        <p:sp>
          <p:nvSpPr>
            <p:cNvPr id="8179" name="Google Shape;8179;g3a7959378fd_0_17182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g3a7959378fd_0_17182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g3a7959378fd_0_17182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2" name="Google Shape;8182;g3a7959378fd_0_17182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8183" name="Google Shape;8183;g3a7959378fd_0_1718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g3a7959378fd_0_1718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g3a7959378fd_0_1718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g3a7959378fd_0_1718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g3a7959378fd_0_1718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g3a7959378fd_0_1718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g3a7959378fd_0_1718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g3a7959378fd_0_1718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g3a7959378fd_0_1718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g3a7959378fd_0_1718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g3a7959378fd_0_1718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g3a7959378fd_0_1718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g3a7959378fd_0_1718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g3a7959378fd_0_1718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g3a7959378fd_0_1718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g3a7959378fd_0_1718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g3a7959378fd_0_1718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g3a7959378fd_0_1718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g3a7959378fd_0_1718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g3a7959378fd_0_1718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g3a7959378fd_0_1718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g3a7959378fd_0_1718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g3a7959378fd_0_1718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g3a7959378fd_0_1718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g3a7959378fd_0_1718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g3a7959378fd_0_1718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g3a7959378fd_0_1718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g3a7959378fd_0_1718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g3a7959378fd_0_1718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g3a7959378fd_0_1718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g3a7959378fd_0_1718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g3a7959378fd_0_1718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5" name="Google Shape;8215;g3a7959378fd_0_17182"/>
          <p:cNvGrpSpPr/>
          <p:nvPr/>
        </p:nvGrpSpPr>
        <p:grpSpPr>
          <a:xfrm rot="5400000">
            <a:off x="-77222" y="2093459"/>
            <a:ext cx="1108719" cy="487633"/>
            <a:chOff x="2008025" y="2500150"/>
            <a:chExt cx="1165600" cy="512650"/>
          </a:xfrm>
        </p:grpSpPr>
        <p:sp>
          <p:nvSpPr>
            <p:cNvPr id="8216" name="Google Shape;8216;g3a7959378fd_0_1718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g3a7959378fd_0_1718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8218" name="Shape 8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9" name="Google Shape;8219;g3a7959378fd_0_17281"/>
          <p:cNvSpPr txBox="1"/>
          <p:nvPr>
            <p:ph type="title"/>
          </p:nvPr>
        </p:nvSpPr>
        <p:spPr>
          <a:xfrm>
            <a:off x="4626169" y="768059"/>
            <a:ext cx="6597300" cy="14631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8220" name="Google Shape;8220;g3a7959378fd_0_17281"/>
          <p:cNvSpPr txBox="1"/>
          <p:nvPr>
            <p:ph idx="1" type="subTitle"/>
          </p:nvPr>
        </p:nvSpPr>
        <p:spPr>
          <a:xfrm>
            <a:off x="4623800" y="2232786"/>
            <a:ext cx="66021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21" name="Google Shape;8221;g3a7959378fd_0_17281"/>
          <p:cNvSpPr txBox="1"/>
          <p:nvPr/>
        </p:nvSpPr>
        <p:spPr>
          <a:xfrm>
            <a:off x="4626739" y="4864675"/>
            <a:ext cx="65961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infographics &amp; images by </a:t>
            </a:r>
            <a:r>
              <a:rPr b="1" lang="es-CL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22" name="Google Shape;8222;g3a7959378fd_0_17281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3" name="Google Shape;8223;g3a7959378fd_0_17281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4" name="Google Shape;8224;g3a7959378fd_0_17281"/>
          <p:cNvGrpSpPr/>
          <p:nvPr/>
        </p:nvGrpSpPr>
        <p:grpSpPr>
          <a:xfrm>
            <a:off x="-558105" y="56"/>
            <a:ext cx="1508896" cy="1507996"/>
            <a:chOff x="4139300" y="-1667050"/>
            <a:chExt cx="1131700" cy="1131025"/>
          </a:xfrm>
        </p:grpSpPr>
        <p:sp>
          <p:nvSpPr>
            <p:cNvPr id="8225" name="Google Shape;8225;g3a7959378fd_0_1728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g3a7959378fd_0_1728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g3a7959378fd_0_1728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g3a7959378fd_0_1728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g3a7959378fd_0_1728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g3a7959378fd_0_1728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g3a7959378fd_0_1728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g3a7959378fd_0_1728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g3a7959378fd_0_1728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g3a7959378fd_0_1728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g3a7959378fd_0_1728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g3a7959378fd_0_1728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g3a7959378fd_0_1728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g3a7959378fd_0_1728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g3a7959378fd_0_1728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g3a7959378fd_0_1728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g3a7959378fd_0_1728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g3a7959378fd_0_1728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g3a7959378fd_0_1728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g3a7959378fd_0_1728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g3a7959378fd_0_1728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g3a7959378fd_0_1728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7" name="Google Shape;8247;g3a7959378fd_0_17281"/>
          <p:cNvGrpSpPr/>
          <p:nvPr/>
        </p:nvGrpSpPr>
        <p:grpSpPr>
          <a:xfrm rot="10800000">
            <a:off x="150250" y="1738616"/>
            <a:ext cx="635584" cy="1574894"/>
            <a:chOff x="2025650" y="4295675"/>
            <a:chExt cx="476700" cy="1181200"/>
          </a:xfrm>
        </p:grpSpPr>
        <p:sp>
          <p:nvSpPr>
            <p:cNvPr id="8248" name="Google Shape;8248;g3a7959378fd_0_1728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g3a7959378fd_0_1728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g3a7959378fd_0_1728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g3a7959378fd_0_1728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g3a7959378fd_0_1728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g3a7959378fd_0_1728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g3a7959378fd_0_1728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g3a7959378fd_0_1728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g3a7959378fd_0_1728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g3a7959378fd_0_1728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g3a7959378fd_0_1728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g3a7959378fd_0_1728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g3a7959378fd_0_1728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g3a7959378fd_0_1728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g3a7959378fd_0_1728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g3a7959378fd_0_1728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g3a7959378fd_0_1728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g3a7959378fd_0_1728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g3a7959378fd_0_1728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g3a7959378fd_0_1728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g3a7959378fd_0_1728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g3a7959378fd_0_1728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g3a7959378fd_0_1728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g3a7959378fd_0_1728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g3a7959378fd_0_1728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g3a7959378fd_0_1728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g3a7959378fd_0_1728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g3a7959378fd_0_1728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g3a7959378fd_0_1728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g3a7959378fd_0_1728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g3a7959378fd_0_1728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g3a7959378fd_0_1728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0" name="Google Shape;8280;g3a7959378fd_0_17281"/>
          <p:cNvGrpSpPr/>
          <p:nvPr/>
        </p:nvGrpSpPr>
        <p:grpSpPr>
          <a:xfrm>
            <a:off x="950961" y="475509"/>
            <a:ext cx="1108719" cy="487633"/>
            <a:chOff x="2008025" y="2500150"/>
            <a:chExt cx="1165600" cy="512650"/>
          </a:xfrm>
        </p:grpSpPr>
        <p:sp>
          <p:nvSpPr>
            <p:cNvPr id="8281" name="Google Shape;8281;g3a7959378fd_0_17281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g3a7959378fd_0_17281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3" name="Google Shape;8283;g3a7959378fd_0_17281"/>
          <p:cNvGrpSpPr/>
          <p:nvPr/>
        </p:nvGrpSpPr>
        <p:grpSpPr>
          <a:xfrm>
            <a:off x="11358266" y="767923"/>
            <a:ext cx="635584" cy="1574894"/>
            <a:chOff x="2025650" y="4295675"/>
            <a:chExt cx="476700" cy="1181200"/>
          </a:xfrm>
        </p:grpSpPr>
        <p:sp>
          <p:nvSpPr>
            <p:cNvPr id="8284" name="Google Shape;8284;g3a7959378fd_0_17281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g3a7959378fd_0_17281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g3a7959378fd_0_17281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g3a7959378fd_0_17281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g3a7959378fd_0_17281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g3a7959378fd_0_17281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g3a7959378fd_0_17281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g3a7959378fd_0_17281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g3a7959378fd_0_17281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g3a7959378fd_0_17281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g3a7959378fd_0_17281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g3a7959378fd_0_17281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g3a7959378fd_0_17281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g3a7959378fd_0_17281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g3a7959378fd_0_17281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g3a7959378fd_0_17281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g3a7959378fd_0_17281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g3a7959378fd_0_17281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g3a7959378fd_0_17281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g3a7959378fd_0_17281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g3a7959378fd_0_17281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g3a7959378fd_0_17281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g3a7959378fd_0_17281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g3a7959378fd_0_17281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g3a7959378fd_0_17281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g3a7959378fd_0_17281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g3a7959378fd_0_17281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g3a7959378fd_0_17281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g3a7959378fd_0_17281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g3a7959378fd_0_17281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g3a7959378fd_0_17281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g3a7959378fd_0_17281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6" name="Google Shape;8316;g3a7959378fd_0_17281"/>
          <p:cNvGrpSpPr/>
          <p:nvPr/>
        </p:nvGrpSpPr>
        <p:grpSpPr>
          <a:xfrm>
            <a:off x="11240895" y="5350022"/>
            <a:ext cx="1508896" cy="1507996"/>
            <a:chOff x="4139300" y="-1667050"/>
            <a:chExt cx="1131700" cy="1131025"/>
          </a:xfrm>
        </p:grpSpPr>
        <p:sp>
          <p:nvSpPr>
            <p:cNvPr id="8317" name="Google Shape;8317;g3a7959378fd_0_17281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g3a7959378fd_0_17281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g3a7959378fd_0_17281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g3a7959378fd_0_17281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g3a7959378fd_0_17281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g3a7959378fd_0_17281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g3a7959378fd_0_17281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g3a7959378fd_0_17281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g3a7959378fd_0_17281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g3a7959378fd_0_17281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g3a7959378fd_0_17281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g3a7959378fd_0_17281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g3a7959378fd_0_17281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g3a7959378fd_0_17281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g3a7959378fd_0_17281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g3a7959378fd_0_17281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g3a7959378fd_0_17281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g3a7959378fd_0_17281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g3a7959378fd_0_17281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g3a7959378fd_0_17281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g3a7959378fd_0_17281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g3a7959378fd_0_17281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339" name="Shape 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0" name="Google Shape;8340;g3a7959378fd_0_17402"/>
          <p:cNvSpPr/>
          <p:nvPr/>
        </p:nvSpPr>
        <p:spPr>
          <a:xfrm>
            <a:off x="9194533" y="5119300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1" name="Google Shape;8341;g3a7959378fd_0_17402"/>
          <p:cNvSpPr/>
          <p:nvPr/>
        </p:nvSpPr>
        <p:spPr>
          <a:xfrm flipH="1" rot="10800000">
            <a:off x="0" y="-27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2" name="Google Shape;8342;g3a7959378fd_0_17402"/>
          <p:cNvGrpSpPr/>
          <p:nvPr/>
        </p:nvGrpSpPr>
        <p:grpSpPr>
          <a:xfrm>
            <a:off x="11240895" y="-788644"/>
            <a:ext cx="1508896" cy="1507996"/>
            <a:chOff x="4139300" y="-1667050"/>
            <a:chExt cx="1131700" cy="1131025"/>
          </a:xfrm>
        </p:grpSpPr>
        <p:sp>
          <p:nvSpPr>
            <p:cNvPr id="8343" name="Google Shape;8343;g3a7959378fd_0_1740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g3a7959378fd_0_1740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g3a7959378fd_0_1740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g3a7959378fd_0_1740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g3a7959378fd_0_1740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g3a7959378fd_0_1740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g3a7959378fd_0_1740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g3a7959378fd_0_1740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g3a7959378fd_0_1740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g3a7959378fd_0_1740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g3a7959378fd_0_1740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g3a7959378fd_0_1740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g3a7959378fd_0_1740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g3a7959378fd_0_1740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g3a7959378fd_0_1740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g3a7959378fd_0_1740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g3a7959378fd_0_1740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g3a7959378fd_0_1740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g3a7959378fd_0_1740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g3a7959378fd_0_1740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g3a7959378fd_0_1740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g3a7959378fd_0_1740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5" name="Google Shape;8365;g3a7959378fd_0_17402"/>
          <p:cNvGrpSpPr/>
          <p:nvPr/>
        </p:nvGrpSpPr>
        <p:grpSpPr>
          <a:xfrm>
            <a:off x="396611" y="475509"/>
            <a:ext cx="1108719" cy="487633"/>
            <a:chOff x="2008025" y="2500150"/>
            <a:chExt cx="1165600" cy="512650"/>
          </a:xfrm>
        </p:grpSpPr>
        <p:sp>
          <p:nvSpPr>
            <p:cNvPr id="8366" name="Google Shape;8366;g3a7959378fd_0_1740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g3a7959378fd_0_1740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8" name="Google Shape;8368;g3a7959378fd_0_17402"/>
          <p:cNvGrpSpPr/>
          <p:nvPr/>
        </p:nvGrpSpPr>
        <p:grpSpPr>
          <a:xfrm rot="5400000">
            <a:off x="9959537" y="-469722"/>
            <a:ext cx="635584" cy="1574894"/>
            <a:chOff x="2025650" y="4295675"/>
            <a:chExt cx="476700" cy="1181200"/>
          </a:xfrm>
        </p:grpSpPr>
        <p:sp>
          <p:nvSpPr>
            <p:cNvPr id="8369" name="Google Shape;8369;g3a7959378fd_0_1740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g3a7959378fd_0_1740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g3a7959378fd_0_1740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g3a7959378fd_0_1740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g3a7959378fd_0_1740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g3a7959378fd_0_1740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g3a7959378fd_0_1740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g3a7959378fd_0_1740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g3a7959378fd_0_1740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g3a7959378fd_0_1740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g3a7959378fd_0_1740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g3a7959378fd_0_1740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g3a7959378fd_0_1740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g3a7959378fd_0_1740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g3a7959378fd_0_1740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g3a7959378fd_0_1740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g3a7959378fd_0_1740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g3a7959378fd_0_1740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g3a7959378fd_0_1740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g3a7959378fd_0_1740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g3a7959378fd_0_1740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g3a7959378fd_0_1740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g3a7959378fd_0_1740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g3a7959378fd_0_1740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g3a7959378fd_0_1740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g3a7959378fd_0_1740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g3a7959378fd_0_1740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g3a7959378fd_0_1740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g3a7959378fd_0_1740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g3a7959378fd_0_1740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g3a7959378fd_0_1740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g3a7959378fd_0_1740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1" name="Google Shape;8401;g3a7959378fd_0_17402"/>
          <p:cNvGrpSpPr/>
          <p:nvPr/>
        </p:nvGrpSpPr>
        <p:grpSpPr>
          <a:xfrm rot="5400000">
            <a:off x="3320254" y="5662844"/>
            <a:ext cx="635584" cy="1574894"/>
            <a:chOff x="2025650" y="4295675"/>
            <a:chExt cx="476700" cy="1181200"/>
          </a:xfrm>
        </p:grpSpPr>
        <p:sp>
          <p:nvSpPr>
            <p:cNvPr id="8402" name="Google Shape;8402;g3a7959378fd_0_1740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g3a7959378fd_0_1740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g3a7959378fd_0_1740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g3a7959378fd_0_1740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g3a7959378fd_0_1740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g3a7959378fd_0_1740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g3a7959378fd_0_1740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g3a7959378fd_0_1740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g3a7959378fd_0_1740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g3a7959378fd_0_1740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g3a7959378fd_0_1740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g3a7959378fd_0_1740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g3a7959378fd_0_1740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g3a7959378fd_0_1740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g3a7959378fd_0_1740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g3a7959378fd_0_1740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g3a7959378fd_0_1740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g3a7959378fd_0_1740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g3a7959378fd_0_1740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g3a7959378fd_0_1740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g3a7959378fd_0_1740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g3a7959378fd_0_1740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g3a7959378fd_0_1740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g3a7959378fd_0_1740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g3a7959378fd_0_1740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g3a7959378fd_0_1740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g3a7959378fd_0_1740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g3a7959378fd_0_1740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g3a7959378fd_0_1740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g3a7959378fd_0_1740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g3a7959378fd_0_1740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g3a7959378fd_0_1740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434" name="Shape 8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5" name="Google Shape;8435;g3a7959378fd_0_17497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6" name="Google Shape;8436;g3a7959378fd_0_17497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37" name="Google Shape;8437;g3a7959378fd_0_17497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8438" name="Google Shape;8438;g3a7959378fd_0_1749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g3a7959378fd_0_1749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g3a7959378fd_0_1749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1" name="Google Shape;8441;g3a7959378fd_0_17497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8442" name="Google Shape;8442;g3a7959378fd_0_17497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g3a7959378fd_0_17497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g3a7959378fd_0_17497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5" name="Google Shape;8445;g3a7959378fd_0_17497"/>
          <p:cNvGrpSpPr/>
          <p:nvPr/>
        </p:nvGrpSpPr>
        <p:grpSpPr>
          <a:xfrm>
            <a:off x="-562238" y="101656"/>
            <a:ext cx="1508896" cy="1507996"/>
            <a:chOff x="4139300" y="-1667050"/>
            <a:chExt cx="1131700" cy="1131025"/>
          </a:xfrm>
        </p:grpSpPr>
        <p:sp>
          <p:nvSpPr>
            <p:cNvPr id="8446" name="Google Shape;8446;g3a7959378fd_0_17497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g3a7959378fd_0_17497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g3a7959378fd_0_17497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g3a7959378fd_0_17497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g3a7959378fd_0_17497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g3a7959378fd_0_17497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g3a7959378fd_0_17497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g3a7959378fd_0_17497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g3a7959378fd_0_17497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g3a7959378fd_0_17497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g3a7959378fd_0_17497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g3a7959378fd_0_17497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g3a7959378fd_0_17497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g3a7959378fd_0_17497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g3a7959378fd_0_17497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g3a7959378fd_0_17497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g3a7959378fd_0_17497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g3a7959378fd_0_17497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g3a7959378fd_0_17497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g3a7959378fd_0_17497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g3a7959378fd_0_17497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g3a7959378fd_0_17497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8" name="Google Shape;8468;g3a7959378fd_0_17497"/>
          <p:cNvGrpSpPr/>
          <p:nvPr/>
        </p:nvGrpSpPr>
        <p:grpSpPr>
          <a:xfrm>
            <a:off x="5541641" y="138284"/>
            <a:ext cx="1108719" cy="487633"/>
            <a:chOff x="2008025" y="2500150"/>
            <a:chExt cx="1165600" cy="512650"/>
          </a:xfrm>
        </p:grpSpPr>
        <p:sp>
          <p:nvSpPr>
            <p:cNvPr id="8469" name="Google Shape;8469;g3a7959378fd_0_17497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g3a7959378fd_0_17497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1" name="Google Shape;8471;g3a7959378fd_0_17497"/>
          <p:cNvGrpSpPr/>
          <p:nvPr/>
        </p:nvGrpSpPr>
        <p:grpSpPr>
          <a:xfrm rot="5400000">
            <a:off x="5778371" y="5662844"/>
            <a:ext cx="635584" cy="1574894"/>
            <a:chOff x="2025650" y="4295675"/>
            <a:chExt cx="476700" cy="1181200"/>
          </a:xfrm>
        </p:grpSpPr>
        <p:sp>
          <p:nvSpPr>
            <p:cNvPr id="8472" name="Google Shape;8472;g3a7959378fd_0_17497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g3a7959378fd_0_17497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g3a7959378fd_0_17497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g3a7959378fd_0_17497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g3a7959378fd_0_17497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g3a7959378fd_0_17497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g3a7959378fd_0_17497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g3a7959378fd_0_17497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g3a7959378fd_0_17497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g3a7959378fd_0_17497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g3a7959378fd_0_17497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g3a7959378fd_0_17497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g3a7959378fd_0_17497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g3a7959378fd_0_17497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g3a7959378fd_0_17497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g3a7959378fd_0_17497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g3a7959378fd_0_17497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g3a7959378fd_0_17497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g3a7959378fd_0_17497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g3a7959378fd_0_17497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g3a7959378fd_0_17497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g3a7959378fd_0_17497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g3a7959378fd_0_17497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g3a7959378fd_0_17497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g3a7959378fd_0_17497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g3a7959378fd_0_17497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g3a7959378fd_0_17497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g3a7959378fd_0_17497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g3a7959378fd_0_17497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g3a7959378fd_0_17497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g3a7959378fd_0_17497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g3a7959378fd_0_17497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07" name="Shape 8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g3a7959378fd_0_20502"/>
          <p:cNvSpPr txBox="1"/>
          <p:nvPr>
            <p:ph type="ctrTitle"/>
          </p:nvPr>
        </p:nvSpPr>
        <p:spPr>
          <a:xfrm>
            <a:off x="965367" y="1608167"/>
            <a:ext cx="7269900" cy="31296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oved by the King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09" name="Google Shape;8509;g3a7959378fd_0_20502"/>
          <p:cNvSpPr txBox="1"/>
          <p:nvPr>
            <p:ph idx="1" type="subTitle"/>
          </p:nvPr>
        </p:nvSpPr>
        <p:spPr>
          <a:xfrm>
            <a:off x="965200" y="4762233"/>
            <a:ext cx="54012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510" name="Google Shape;8510;g3a7959378fd_0_20502"/>
          <p:cNvSpPr/>
          <p:nvPr/>
        </p:nvSpPr>
        <p:spPr>
          <a:xfrm flipH="1" rot="10800000">
            <a:off x="9194533" y="34"/>
            <a:ext cx="2997410" cy="1738632"/>
          </a:xfrm>
          <a:custGeom>
            <a:rect b="b" l="l" r="r" t="t"/>
            <a:pathLst>
              <a:path extrusionOk="0" h="34660" w="59754">
                <a:moveTo>
                  <a:pt x="55305" y="0"/>
                </a:moveTo>
                <a:lnTo>
                  <a:pt x="54833" y="20"/>
                </a:lnTo>
                <a:lnTo>
                  <a:pt x="54361" y="79"/>
                </a:lnTo>
                <a:lnTo>
                  <a:pt x="53888" y="118"/>
                </a:lnTo>
                <a:lnTo>
                  <a:pt x="53416" y="197"/>
                </a:lnTo>
                <a:lnTo>
                  <a:pt x="52963" y="296"/>
                </a:lnTo>
                <a:lnTo>
                  <a:pt x="52491" y="394"/>
                </a:lnTo>
                <a:lnTo>
                  <a:pt x="52038" y="532"/>
                </a:lnTo>
                <a:lnTo>
                  <a:pt x="51586" y="670"/>
                </a:lnTo>
                <a:lnTo>
                  <a:pt x="51133" y="827"/>
                </a:lnTo>
                <a:lnTo>
                  <a:pt x="50543" y="1063"/>
                </a:lnTo>
                <a:lnTo>
                  <a:pt x="49972" y="1339"/>
                </a:lnTo>
                <a:lnTo>
                  <a:pt x="49401" y="1634"/>
                </a:lnTo>
                <a:lnTo>
                  <a:pt x="48870" y="1949"/>
                </a:lnTo>
                <a:lnTo>
                  <a:pt x="48338" y="2303"/>
                </a:lnTo>
                <a:lnTo>
                  <a:pt x="47826" y="2677"/>
                </a:lnTo>
                <a:lnTo>
                  <a:pt x="47334" y="3071"/>
                </a:lnTo>
                <a:lnTo>
                  <a:pt x="46882" y="3484"/>
                </a:lnTo>
                <a:lnTo>
                  <a:pt x="46429" y="3937"/>
                </a:lnTo>
                <a:lnTo>
                  <a:pt x="46016" y="4389"/>
                </a:lnTo>
                <a:lnTo>
                  <a:pt x="45622" y="4862"/>
                </a:lnTo>
                <a:lnTo>
                  <a:pt x="45248" y="5373"/>
                </a:lnTo>
                <a:lnTo>
                  <a:pt x="44914" y="5885"/>
                </a:lnTo>
                <a:lnTo>
                  <a:pt x="44599" y="6417"/>
                </a:lnTo>
                <a:lnTo>
                  <a:pt x="44303" y="6948"/>
                </a:lnTo>
                <a:lnTo>
                  <a:pt x="44048" y="7519"/>
                </a:lnTo>
                <a:lnTo>
                  <a:pt x="43811" y="8149"/>
                </a:lnTo>
                <a:lnTo>
                  <a:pt x="43595" y="8798"/>
                </a:lnTo>
                <a:lnTo>
                  <a:pt x="43378" y="9467"/>
                </a:lnTo>
                <a:lnTo>
                  <a:pt x="43201" y="10117"/>
                </a:lnTo>
                <a:lnTo>
                  <a:pt x="42827" y="11435"/>
                </a:lnTo>
                <a:lnTo>
                  <a:pt x="42611" y="12105"/>
                </a:lnTo>
                <a:lnTo>
                  <a:pt x="42375" y="12754"/>
                </a:lnTo>
                <a:lnTo>
                  <a:pt x="42119" y="13384"/>
                </a:lnTo>
                <a:lnTo>
                  <a:pt x="41961" y="13699"/>
                </a:lnTo>
                <a:lnTo>
                  <a:pt x="41784" y="14014"/>
                </a:lnTo>
                <a:lnTo>
                  <a:pt x="41607" y="14309"/>
                </a:lnTo>
                <a:lnTo>
                  <a:pt x="41430" y="14604"/>
                </a:lnTo>
                <a:lnTo>
                  <a:pt x="41233" y="14899"/>
                </a:lnTo>
                <a:lnTo>
                  <a:pt x="41017" y="15175"/>
                </a:lnTo>
                <a:lnTo>
                  <a:pt x="40780" y="15431"/>
                </a:lnTo>
                <a:lnTo>
                  <a:pt x="40544" y="15687"/>
                </a:lnTo>
                <a:lnTo>
                  <a:pt x="40288" y="15923"/>
                </a:lnTo>
                <a:lnTo>
                  <a:pt x="40013" y="16139"/>
                </a:lnTo>
                <a:lnTo>
                  <a:pt x="39737" y="16336"/>
                </a:lnTo>
                <a:lnTo>
                  <a:pt x="39442" y="16513"/>
                </a:lnTo>
                <a:lnTo>
                  <a:pt x="39127" y="16690"/>
                </a:lnTo>
                <a:lnTo>
                  <a:pt x="38793" y="16828"/>
                </a:lnTo>
                <a:lnTo>
                  <a:pt x="38379" y="16966"/>
                </a:lnTo>
                <a:lnTo>
                  <a:pt x="37946" y="17064"/>
                </a:lnTo>
                <a:lnTo>
                  <a:pt x="37513" y="17143"/>
                </a:lnTo>
                <a:lnTo>
                  <a:pt x="37080" y="17182"/>
                </a:lnTo>
                <a:lnTo>
                  <a:pt x="36628" y="17182"/>
                </a:lnTo>
                <a:lnTo>
                  <a:pt x="36195" y="17163"/>
                </a:lnTo>
                <a:lnTo>
                  <a:pt x="35742" y="17123"/>
                </a:lnTo>
                <a:lnTo>
                  <a:pt x="35289" y="17064"/>
                </a:lnTo>
                <a:lnTo>
                  <a:pt x="34837" y="16986"/>
                </a:lnTo>
                <a:lnTo>
                  <a:pt x="34404" y="16887"/>
                </a:lnTo>
                <a:lnTo>
                  <a:pt x="33498" y="16690"/>
                </a:lnTo>
                <a:lnTo>
                  <a:pt x="32593" y="16474"/>
                </a:lnTo>
                <a:lnTo>
                  <a:pt x="31707" y="16257"/>
                </a:lnTo>
                <a:lnTo>
                  <a:pt x="31255" y="16159"/>
                </a:lnTo>
                <a:lnTo>
                  <a:pt x="30802" y="16080"/>
                </a:lnTo>
                <a:lnTo>
                  <a:pt x="30330" y="16021"/>
                </a:lnTo>
                <a:lnTo>
                  <a:pt x="29877" y="15982"/>
                </a:lnTo>
                <a:lnTo>
                  <a:pt x="29405" y="15962"/>
                </a:lnTo>
                <a:lnTo>
                  <a:pt x="28932" y="15962"/>
                </a:lnTo>
                <a:lnTo>
                  <a:pt x="28460" y="16002"/>
                </a:lnTo>
                <a:lnTo>
                  <a:pt x="28007" y="16061"/>
                </a:lnTo>
                <a:lnTo>
                  <a:pt x="27574" y="16159"/>
                </a:lnTo>
                <a:lnTo>
                  <a:pt x="27141" y="16277"/>
                </a:lnTo>
                <a:lnTo>
                  <a:pt x="26748" y="16435"/>
                </a:lnTo>
                <a:lnTo>
                  <a:pt x="26374" y="16612"/>
                </a:lnTo>
                <a:lnTo>
                  <a:pt x="26196" y="16730"/>
                </a:lnTo>
                <a:lnTo>
                  <a:pt x="26019" y="16848"/>
                </a:lnTo>
                <a:lnTo>
                  <a:pt x="25842" y="16966"/>
                </a:lnTo>
                <a:lnTo>
                  <a:pt x="25704" y="17104"/>
                </a:lnTo>
                <a:lnTo>
                  <a:pt x="25547" y="17261"/>
                </a:lnTo>
                <a:lnTo>
                  <a:pt x="25409" y="17419"/>
                </a:lnTo>
                <a:lnTo>
                  <a:pt x="25291" y="17576"/>
                </a:lnTo>
                <a:lnTo>
                  <a:pt x="25153" y="17773"/>
                </a:lnTo>
                <a:lnTo>
                  <a:pt x="25055" y="17950"/>
                </a:lnTo>
                <a:lnTo>
                  <a:pt x="24957" y="18147"/>
                </a:lnTo>
                <a:lnTo>
                  <a:pt x="24878" y="18363"/>
                </a:lnTo>
                <a:lnTo>
                  <a:pt x="24819" y="18560"/>
                </a:lnTo>
                <a:lnTo>
                  <a:pt x="24760" y="18777"/>
                </a:lnTo>
                <a:lnTo>
                  <a:pt x="24720" y="18973"/>
                </a:lnTo>
                <a:lnTo>
                  <a:pt x="24661" y="19406"/>
                </a:lnTo>
                <a:lnTo>
                  <a:pt x="24622" y="19859"/>
                </a:lnTo>
                <a:lnTo>
                  <a:pt x="24622" y="20292"/>
                </a:lnTo>
                <a:lnTo>
                  <a:pt x="24681" y="21197"/>
                </a:lnTo>
                <a:lnTo>
                  <a:pt x="24720" y="22103"/>
                </a:lnTo>
                <a:lnTo>
                  <a:pt x="24720" y="22556"/>
                </a:lnTo>
                <a:lnTo>
                  <a:pt x="24720" y="23008"/>
                </a:lnTo>
                <a:lnTo>
                  <a:pt x="24661" y="23441"/>
                </a:lnTo>
                <a:lnTo>
                  <a:pt x="24583" y="23874"/>
                </a:lnTo>
                <a:lnTo>
                  <a:pt x="24524" y="24071"/>
                </a:lnTo>
                <a:lnTo>
                  <a:pt x="24465" y="24287"/>
                </a:lnTo>
                <a:lnTo>
                  <a:pt x="24366" y="24484"/>
                </a:lnTo>
                <a:lnTo>
                  <a:pt x="24268" y="24681"/>
                </a:lnTo>
                <a:lnTo>
                  <a:pt x="24110" y="24976"/>
                </a:lnTo>
                <a:lnTo>
                  <a:pt x="23894" y="25232"/>
                </a:lnTo>
                <a:lnTo>
                  <a:pt x="23677" y="25488"/>
                </a:lnTo>
                <a:lnTo>
                  <a:pt x="23421" y="25705"/>
                </a:lnTo>
                <a:lnTo>
                  <a:pt x="23146" y="25921"/>
                </a:lnTo>
                <a:lnTo>
                  <a:pt x="22870" y="26098"/>
                </a:lnTo>
                <a:lnTo>
                  <a:pt x="22555" y="26256"/>
                </a:lnTo>
                <a:lnTo>
                  <a:pt x="22241" y="26393"/>
                </a:lnTo>
                <a:lnTo>
                  <a:pt x="21906" y="26531"/>
                </a:lnTo>
                <a:lnTo>
                  <a:pt x="21571" y="26630"/>
                </a:lnTo>
                <a:lnTo>
                  <a:pt x="21217" y="26708"/>
                </a:lnTo>
                <a:lnTo>
                  <a:pt x="20863" y="26787"/>
                </a:lnTo>
                <a:lnTo>
                  <a:pt x="20509" y="26826"/>
                </a:lnTo>
                <a:lnTo>
                  <a:pt x="20154" y="26866"/>
                </a:lnTo>
                <a:lnTo>
                  <a:pt x="19446" y="26866"/>
                </a:lnTo>
                <a:lnTo>
                  <a:pt x="19091" y="26846"/>
                </a:lnTo>
                <a:lnTo>
                  <a:pt x="18737" y="26826"/>
                </a:lnTo>
                <a:lnTo>
                  <a:pt x="18029" y="26728"/>
                </a:lnTo>
                <a:lnTo>
                  <a:pt x="17340" y="26610"/>
                </a:lnTo>
                <a:lnTo>
                  <a:pt x="16651" y="26492"/>
                </a:lnTo>
                <a:lnTo>
                  <a:pt x="15254" y="26197"/>
                </a:lnTo>
                <a:lnTo>
                  <a:pt x="14565" y="26079"/>
                </a:lnTo>
                <a:lnTo>
                  <a:pt x="13856" y="25980"/>
                </a:lnTo>
                <a:lnTo>
                  <a:pt x="13423" y="25941"/>
                </a:lnTo>
                <a:lnTo>
                  <a:pt x="12990" y="25901"/>
                </a:lnTo>
                <a:lnTo>
                  <a:pt x="11711" y="25901"/>
                </a:lnTo>
                <a:lnTo>
                  <a:pt x="11278" y="25941"/>
                </a:lnTo>
                <a:lnTo>
                  <a:pt x="10845" y="25980"/>
                </a:lnTo>
                <a:lnTo>
                  <a:pt x="10412" y="26039"/>
                </a:lnTo>
                <a:lnTo>
                  <a:pt x="9999" y="26098"/>
                </a:lnTo>
                <a:lnTo>
                  <a:pt x="9566" y="26177"/>
                </a:lnTo>
                <a:lnTo>
                  <a:pt x="9152" y="26275"/>
                </a:lnTo>
                <a:lnTo>
                  <a:pt x="8739" y="26393"/>
                </a:lnTo>
                <a:lnTo>
                  <a:pt x="8326" y="26512"/>
                </a:lnTo>
                <a:lnTo>
                  <a:pt x="7912" y="26649"/>
                </a:lnTo>
                <a:lnTo>
                  <a:pt x="7519" y="26787"/>
                </a:lnTo>
                <a:lnTo>
                  <a:pt x="7105" y="26945"/>
                </a:lnTo>
                <a:lnTo>
                  <a:pt x="6712" y="27122"/>
                </a:lnTo>
                <a:lnTo>
                  <a:pt x="6338" y="27299"/>
                </a:lnTo>
                <a:lnTo>
                  <a:pt x="5944" y="27496"/>
                </a:lnTo>
                <a:lnTo>
                  <a:pt x="5570" y="27692"/>
                </a:lnTo>
                <a:lnTo>
                  <a:pt x="5196" y="27909"/>
                </a:lnTo>
                <a:lnTo>
                  <a:pt x="4842" y="28125"/>
                </a:lnTo>
                <a:lnTo>
                  <a:pt x="4488" y="28362"/>
                </a:lnTo>
                <a:lnTo>
                  <a:pt x="4153" y="28617"/>
                </a:lnTo>
                <a:lnTo>
                  <a:pt x="3819" y="28873"/>
                </a:lnTo>
                <a:lnTo>
                  <a:pt x="3484" y="29149"/>
                </a:lnTo>
                <a:lnTo>
                  <a:pt x="3169" y="29424"/>
                </a:lnTo>
                <a:lnTo>
                  <a:pt x="2874" y="29720"/>
                </a:lnTo>
                <a:lnTo>
                  <a:pt x="2579" y="30015"/>
                </a:lnTo>
                <a:lnTo>
                  <a:pt x="2303" y="30310"/>
                </a:lnTo>
                <a:lnTo>
                  <a:pt x="2028" y="30625"/>
                </a:lnTo>
                <a:lnTo>
                  <a:pt x="1772" y="30960"/>
                </a:lnTo>
                <a:lnTo>
                  <a:pt x="1457" y="31373"/>
                </a:lnTo>
                <a:lnTo>
                  <a:pt x="1181" y="31806"/>
                </a:lnTo>
                <a:lnTo>
                  <a:pt x="925" y="32259"/>
                </a:lnTo>
                <a:lnTo>
                  <a:pt x="689" y="32731"/>
                </a:lnTo>
                <a:lnTo>
                  <a:pt x="473" y="33184"/>
                </a:lnTo>
                <a:lnTo>
                  <a:pt x="296" y="33676"/>
                </a:lnTo>
                <a:lnTo>
                  <a:pt x="138" y="34168"/>
                </a:lnTo>
                <a:lnTo>
                  <a:pt x="0" y="34660"/>
                </a:lnTo>
                <a:lnTo>
                  <a:pt x="59753" y="34660"/>
                </a:lnTo>
                <a:lnTo>
                  <a:pt x="59753" y="551"/>
                </a:lnTo>
                <a:lnTo>
                  <a:pt x="59202" y="433"/>
                </a:lnTo>
                <a:lnTo>
                  <a:pt x="58632" y="296"/>
                </a:lnTo>
                <a:lnTo>
                  <a:pt x="58159" y="197"/>
                </a:lnTo>
                <a:lnTo>
                  <a:pt x="57687" y="138"/>
                </a:lnTo>
                <a:lnTo>
                  <a:pt x="57215" y="79"/>
                </a:lnTo>
                <a:lnTo>
                  <a:pt x="56742" y="40"/>
                </a:lnTo>
                <a:lnTo>
                  <a:pt x="562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1" name="Google Shape;8511;g3a7959378fd_0_20502"/>
          <p:cNvSpPr/>
          <p:nvPr/>
        </p:nvSpPr>
        <p:spPr>
          <a:xfrm>
            <a:off x="0" y="4681333"/>
            <a:ext cx="2887130" cy="2176660"/>
          </a:xfrm>
          <a:custGeom>
            <a:rect b="b" l="l" r="r" t="t"/>
            <a:pathLst>
              <a:path extrusionOk="0" h="39010" w="51743">
                <a:moveTo>
                  <a:pt x="689" y="1"/>
                </a:moveTo>
                <a:lnTo>
                  <a:pt x="0" y="20"/>
                </a:lnTo>
                <a:lnTo>
                  <a:pt x="0" y="39010"/>
                </a:lnTo>
                <a:lnTo>
                  <a:pt x="51743" y="39010"/>
                </a:lnTo>
                <a:lnTo>
                  <a:pt x="51192" y="38675"/>
                </a:lnTo>
                <a:lnTo>
                  <a:pt x="50641" y="38321"/>
                </a:lnTo>
                <a:lnTo>
                  <a:pt x="50109" y="37947"/>
                </a:lnTo>
                <a:lnTo>
                  <a:pt x="49597" y="37573"/>
                </a:lnTo>
                <a:lnTo>
                  <a:pt x="49086" y="37160"/>
                </a:lnTo>
                <a:lnTo>
                  <a:pt x="48594" y="36727"/>
                </a:lnTo>
                <a:lnTo>
                  <a:pt x="48121" y="36294"/>
                </a:lnTo>
                <a:lnTo>
                  <a:pt x="47649" y="35841"/>
                </a:lnTo>
                <a:lnTo>
                  <a:pt x="47216" y="35369"/>
                </a:lnTo>
                <a:lnTo>
                  <a:pt x="46803" y="34876"/>
                </a:lnTo>
                <a:lnTo>
                  <a:pt x="46429" y="34365"/>
                </a:lnTo>
                <a:lnTo>
                  <a:pt x="46074" y="33853"/>
                </a:lnTo>
                <a:lnTo>
                  <a:pt x="45740" y="33322"/>
                </a:lnTo>
                <a:lnTo>
                  <a:pt x="45425" y="32771"/>
                </a:lnTo>
                <a:lnTo>
                  <a:pt x="45169" y="32200"/>
                </a:lnTo>
                <a:lnTo>
                  <a:pt x="44913" y="31629"/>
                </a:lnTo>
                <a:lnTo>
                  <a:pt x="44716" y="31019"/>
                </a:lnTo>
                <a:lnTo>
                  <a:pt x="44559" y="30448"/>
                </a:lnTo>
                <a:lnTo>
                  <a:pt x="44421" y="29858"/>
                </a:lnTo>
                <a:lnTo>
                  <a:pt x="44303" y="29267"/>
                </a:lnTo>
                <a:lnTo>
                  <a:pt x="44205" y="28677"/>
                </a:lnTo>
                <a:lnTo>
                  <a:pt x="44047" y="27457"/>
                </a:lnTo>
                <a:lnTo>
                  <a:pt x="43850" y="26276"/>
                </a:lnTo>
                <a:lnTo>
                  <a:pt x="43752" y="25685"/>
                </a:lnTo>
                <a:lnTo>
                  <a:pt x="43634" y="25095"/>
                </a:lnTo>
                <a:lnTo>
                  <a:pt x="43476" y="24524"/>
                </a:lnTo>
                <a:lnTo>
                  <a:pt x="43299" y="23973"/>
                </a:lnTo>
                <a:lnTo>
                  <a:pt x="43083" y="23422"/>
                </a:lnTo>
                <a:lnTo>
                  <a:pt x="42965" y="23166"/>
                </a:lnTo>
                <a:lnTo>
                  <a:pt x="42827" y="22890"/>
                </a:lnTo>
                <a:lnTo>
                  <a:pt x="42689" y="22635"/>
                </a:lnTo>
                <a:lnTo>
                  <a:pt x="42532" y="22398"/>
                </a:lnTo>
                <a:lnTo>
                  <a:pt x="42355" y="22142"/>
                </a:lnTo>
                <a:lnTo>
                  <a:pt x="42178" y="21906"/>
                </a:lnTo>
                <a:lnTo>
                  <a:pt x="41961" y="21670"/>
                </a:lnTo>
                <a:lnTo>
                  <a:pt x="41745" y="21454"/>
                </a:lnTo>
                <a:lnTo>
                  <a:pt x="41528" y="21237"/>
                </a:lnTo>
                <a:lnTo>
                  <a:pt x="41292" y="21040"/>
                </a:lnTo>
                <a:lnTo>
                  <a:pt x="41056" y="20863"/>
                </a:lnTo>
                <a:lnTo>
                  <a:pt x="40800" y="20686"/>
                </a:lnTo>
                <a:lnTo>
                  <a:pt x="40544" y="20509"/>
                </a:lnTo>
                <a:lnTo>
                  <a:pt x="40268" y="20371"/>
                </a:lnTo>
                <a:lnTo>
                  <a:pt x="39993" y="20214"/>
                </a:lnTo>
                <a:lnTo>
                  <a:pt x="39717" y="20096"/>
                </a:lnTo>
                <a:lnTo>
                  <a:pt x="39422" y="19978"/>
                </a:lnTo>
                <a:lnTo>
                  <a:pt x="39127" y="19859"/>
                </a:lnTo>
                <a:lnTo>
                  <a:pt x="38517" y="19682"/>
                </a:lnTo>
                <a:lnTo>
                  <a:pt x="37907" y="19545"/>
                </a:lnTo>
                <a:lnTo>
                  <a:pt x="37257" y="19426"/>
                </a:lnTo>
                <a:lnTo>
                  <a:pt x="36608" y="19367"/>
                </a:lnTo>
                <a:lnTo>
                  <a:pt x="35958" y="19348"/>
                </a:lnTo>
                <a:lnTo>
                  <a:pt x="35289" y="19348"/>
                </a:lnTo>
                <a:lnTo>
                  <a:pt x="34639" y="19407"/>
                </a:lnTo>
                <a:lnTo>
                  <a:pt x="33990" y="19485"/>
                </a:lnTo>
                <a:lnTo>
                  <a:pt x="33341" y="19604"/>
                </a:lnTo>
                <a:lnTo>
                  <a:pt x="32711" y="19741"/>
                </a:lnTo>
                <a:lnTo>
                  <a:pt x="32101" y="19918"/>
                </a:lnTo>
                <a:lnTo>
                  <a:pt x="31490" y="20115"/>
                </a:lnTo>
                <a:lnTo>
                  <a:pt x="30900" y="20332"/>
                </a:lnTo>
                <a:lnTo>
                  <a:pt x="30310" y="20568"/>
                </a:lnTo>
                <a:lnTo>
                  <a:pt x="29719" y="20824"/>
                </a:lnTo>
                <a:lnTo>
                  <a:pt x="29129" y="21080"/>
                </a:lnTo>
                <a:lnTo>
                  <a:pt x="27987" y="21650"/>
                </a:lnTo>
                <a:lnTo>
                  <a:pt x="26846" y="22221"/>
                </a:lnTo>
                <a:lnTo>
                  <a:pt x="25724" y="22831"/>
                </a:lnTo>
                <a:lnTo>
                  <a:pt x="24582" y="23402"/>
                </a:lnTo>
                <a:lnTo>
                  <a:pt x="23421" y="23973"/>
                </a:lnTo>
                <a:lnTo>
                  <a:pt x="22850" y="24229"/>
                </a:lnTo>
                <a:lnTo>
                  <a:pt x="22260" y="24485"/>
                </a:lnTo>
                <a:lnTo>
                  <a:pt x="21650" y="24721"/>
                </a:lnTo>
                <a:lnTo>
                  <a:pt x="21040" y="24937"/>
                </a:lnTo>
                <a:lnTo>
                  <a:pt x="20410" y="25134"/>
                </a:lnTo>
                <a:lnTo>
                  <a:pt x="19780" y="25311"/>
                </a:lnTo>
                <a:lnTo>
                  <a:pt x="19150" y="25469"/>
                </a:lnTo>
                <a:lnTo>
                  <a:pt x="18520" y="25587"/>
                </a:lnTo>
                <a:lnTo>
                  <a:pt x="17871" y="25685"/>
                </a:lnTo>
                <a:lnTo>
                  <a:pt x="17241" y="25744"/>
                </a:lnTo>
                <a:lnTo>
                  <a:pt x="16611" y="25764"/>
                </a:lnTo>
                <a:lnTo>
                  <a:pt x="15981" y="25744"/>
                </a:lnTo>
                <a:lnTo>
                  <a:pt x="15352" y="25705"/>
                </a:lnTo>
                <a:lnTo>
                  <a:pt x="14722" y="25606"/>
                </a:lnTo>
                <a:lnTo>
                  <a:pt x="14092" y="25469"/>
                </a:lnTo>
                <a:lnTo>
                  <a:pt x="13797" y="25390"/>
                </a:lnTo>
                <a:lnTo>
                  <a:pt x="13482" y="25292"/>
                </a:lnTo>
                <a:lnTo>
                  <a:pt x="13147" y="25154"/>
                </a:lnTo>
                <a:lnTo>
                  <a:pt x="12793" y="25016"/>
                </a:lnTo>
                <a:lnTo>
                  <a:pt x="12458" y="24839"/>
                </a:lnTo>
                <a:lnTo>
                  <a:pt x="12144" y="24662"/>
                </a:lnTo>
                <a:lnTo>
                  <a:pt x="11829" y="24465"/>
                </a:lnTo>
                <a:lnTo>
                  <a:pt x="11514" y="24248"/>
                </a:lnTo>
                <a:lnTo>
                  <a:pt x="11218" y="24032"/>
                </a:lnTo>
                <a:lnTo>
                  <a:pt x="10943" y="23796"/>
                </a:lnTo>
                <a:lnTo>
                  <a:pt x="10687" y="23540"/>
                </a:lnTo>
                <a:lnTo>
                  <a:pt x="10431" y="23264"/>
                </a:lnTo>
                <a:lnTo>
                  <a:pt x="10215" y="22989"/>
                </a:lnTo>
                <a:lnTo>
                  <a:pt x="9998" y="22694"/>
                </a:lnTo>
                <a:lnTo>
                  <a:pt x="9821" y="22398"/>
                </a:lnTo>
                <a:lnTo>
                  <a:pt x="9644" y="22083"/>
                </a:lnTo>
                <a:lnTo>
                  <a:pt x="9506" y="21749"/>
                </a:lnTo>
                <a:lnTo>
                  <a:pt x="9368" y="21414"/>
                </a:lnTo>
                <a:lnTo>
                  <a:pt x="9250" y="20962"/>
                </a:lnTo>
                <a:lnTo>
                  <a:pt x="9172" y="20529"/>
                </a:lnTo>
                <a:lnTo>
                  <a:pt x="9132" y="20076"/>
                </a:lnTo>
                <a:lnTo>
                  <a:pt x="9113" y="19623"/>
                </a:lnTo>
                <a:lnTo>
                  <a:pt x="9132" y="19151"/>
                </a:lnTo>
                <a:lnTo>
                  <a:pt x="9191" y="18698"/>
                </a:lnTo>
                <a:lnTo>
                  <a:pt x="9250" y="18246"/>
                </a:lnTo>
                <a:lnTo>
                  <a:pt x="9349" y="17793"/>
                </a:lnTo>
                <a:lnTo>
                  <a:pt x="9467" y="17340"/>
                </a:lnTo>
                <a:lnTo>
                  <a:pt x="9585" y="16868"/>
                </a:lnTo>
                <a:lnTo>
                  <a:pt x="9880" y="15962"/>
                </a:lnTo>
                <a:lnTo>
                  <a:pt x="10510" y="14171"/>
                </a:lnTo>
                <a:lnTo>
                  <a:pt x="10746" y="13463"/>
                </a:lnTo>
                <a:lnTo>
                  <a:pt x="10963" y="12735"/>
                </a:lnTo>
                <a:lnTo>
                  <a:pt x="11159" y="11987"/>
                </a:lnTo>
                <a:lnTo>
                  <a:pt x="11317" y="11239"/>
                </a:lnTo>
                <a:lnTo>
                  <a:pt x="11435" y="10491"/>
                </a:lnTo>
                <a:lnTo>
                  <a:pt x="11533" y="9723"/>
                </a:lnTo>
                <a:lnTo>
                  <a:pt x="11573" y="8976"/>
                </a:lnTo>
                <a:lnTo>
                  <a:pt x="11592" y="8228"/>
                </a:lnTo>
                <a:lnTo>
                  <a:pt x="11573" y="7854"/>
                </a:lnTo>
                <a:lnTo>
                  <a:pt x="11553" y="7480"/>
                </a:lnTo>
                <a:lnTo>
                  <a:pt x="11494" y="7125"/>
                </a:lnTo>
                <a:lnTo>
                  <a:pt x="11455" y="6751"/>
                </a:lnTo>
                <a:lnTo>
                  <a:pt x="11376" y="6397"/>
                </a:lnTo>
                <a:lnTo>
                  <a:pt x="11297" y="6043"/>
                </a:lnTo>
                <a:lnTo>
                  <a:pt x="11199" y="5708"/>
                </a:lnTo>
                <a:lnTo>
                  <a:pt x="11081" y="5354"/>
                </a:lnTo>
                <a:lnTo>
                  <a:pt x="10963" y="5020"/>
                </a:lnTo>
                <a:lnTo>
                  <a:pt x="10825" y="4685"/>
                </a:lnTo>
                <a:lnTo>
                  <a:pt x="10667" y="4370"/>
                </a:lnTo>
                <a:lnTo>
                  <a:pt x="10490" y="4055"/>
                </a:lnTo>
                <a:lnTo>
                  <a:pt x="10293" y="3740"/>
                </a:lnTo>
                <a:lnTo>
                  <a:pt x="10077" y="3445"/>
                </a:lnTo>
                <a:lnTo>
                  <a:pt x="9841" y="3150"/>
                </a:lnTo>
                <a:lnTo>
                  <a:pt x="9585" y="2874"/>
                </a:lnTo>
                <a:lnTo>
                  <a:pt x="9368" y="2638"/>
                </a:lnTo>
                <a:lnTo>
                  <a:pt x="9152" y="2422"/>
                </a:lnTo>
                <a:lnTo>
                  <a:pt x="8916" y="2225"/>
                </a:lnTo>
                <a:lnTo>
                  <a:pt x="8660" y="2028"/>
                </a:lnTo>
                <a:lnTo>
                  <a:pt x="8424" y="1851"/>
                </a:lnTo>
                <a:lnTo>
                  <a:pt x="8168" y="1674"/>
                </a:lnTo>
                <a:lnTo>
                  <a:pt x="7892" y="1516"/>
                </a:lnTo>
                <a:lnTo>
                  <a:pt x="7636" y="1359"/>
                </a:lnTo>
                <a:lnTo>
                  <a:pt x="7085" y="1083"/>
                </a:lnTo>
                <a:lnTo>
                  <a:pt x="6495" y="847"/>
                </a:lnTo>
                <a:lnTo>
                  <a:pt x="5904" y="650"/>
                </a:lnTo>
                <a:lnTo>
                  <a:pt x="5294" y="473"/>
                </a:lnTo>
                <a:lnTo>
                  <a:pt x="4665" y="335"/>
                </a:lnTo>
                <a:lnTo>
                  <a:pt x="4015" y="217"/>
                </a:lnTo>
                <a:lnTo>
                  <a:pt x="3366" y="138"/>
                </a:lnTo>
                <a:lnTo>
                  <a:pt x="2696" y="79"/>
                </a:lnTo>
                <a:lnTo>
                  <a:pt x="2027" y="40"/>
                </a:lnTo>
                <a:lnTo>
                  <a:pt x="1358" y="20"/>
                </a:lnTo>
                <a:lnTo>
                  <a:pt x="6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2" name="Google Shape;8512;g3a7959378fd_0_20502"/>
          <p:cNvGrpSpPr/>
          <p:nvPr/>
        </p:nvGrpSpPr>
        <p:grpSpPr>
          <a:xfrm>
            <a:off x="7282495" y="-788644"/>
            <a:ext cx="1508896" cy="1507996"/>
            <a:chOff x="4139300" y="-1667050"/>
            <a:chExt cx="1131700" cy="1131025"/>
          </a:xfrm>
        </p:grpSpPr>
        <p:sp>
          <p:nvSpPr>
            <p:cNvPr id="8513" name="Google Shape;8513;g3a7959378fd_0_2050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g3a7959378fd_0_2050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g3a7959378fd_0_2050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g3a7959378fd_0_2050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g3a7959378fd_0_2050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g3a7959378fd_0_2050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g3a7959378fd_0_2050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g3a7959378fd_0_2050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g3a7959378fd_0_2050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g3a7959378fd_0_2050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g3a7959378fd_0_2050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g3a7959378fd_0_2050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g3a7959378fd_0_2050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g3a7959378fd_0_2050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g3a7959378fd_0_2050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g3a7959378fd_0_2050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g3a7959378fd_0_2050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g3a7959378fd_0_2050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g3a7959378fd_0_2050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g3a7959378fd_0_2050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g3a7959378fd_0_2050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g3a7959378fd_0_2050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5" name="Google Shape;8535;g3a7959378fd_0_20502"/>
          <p:cNvGrpSpPr/>
          <p:nvPr/>
        </p:nvGrpSpPr>
        <p:grpSpPr>
          <a:xfrm>
            <a:off x="946765" y="-523544"/>
            <a:ext cx="1927642" cy="1059647"/>
            <a:chOff x="2063875" y="-303350"/>
            <a:chExt cx="1445767" cy="794755"/>
          </a:xfrm>
        </p:grpSpPr>
        <p:sp>
          <p:nvSpPr>
            <p:cNvPr id="8536" name="Google Shape;8536;g3a7959378fd_0_20502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g3a7959378fd_0_20502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g3a7959378fd_0_20502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9" name="Google Shape;8539;g3a7959378fd_0_20502"/>
          <p:cNvGrpSpPr/>
          <p:nvPr/>
        </p:nvGrpSpPr>
        <p:grpSpPr>
          <a:xfrm rot="5400000">
            <a:off x="4375804" y="-359122"/>
            <a:ext cx="635584" cy="1574894"/>
            <a:chOff x="2025650" y="4295675"/>
            <a:chExt cx="476700" cy="1181200"/>
          </a:xfrm>
        </p:grpSpPr>
        <p:sp>
          <p:nvSpPr>
            <p:cNvPr id="8540" name="Google Shape;8540;g3a7959378fd_0_2050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g3a7959378fd_0_2050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g3a7959378fd_0_2050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g3a7959378fd_0_2050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g3a7959378fd_0_2050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g3a7959378fd_0_2050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g3a7959378fd_0_2050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g3a7959378fd_0_2050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g3a7959378fd_0_2050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g3a7959378fd_0_2050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g3a7959378fd_0_2050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g3a7959378fd_0_2050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g3a7959378fd_0_2050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g3a7959378fd_0_2050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g3a7959378fd_0_2050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g3a7959378fd_0_2050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g3a7959378fd_0_2050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g3a7959378fd_0_2050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g3a7959378fd_0_2050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g3a7959378fd_0_2050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g3a7959378fd_0_2050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g3a7959378fd_0_2050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g3a7959378fd_0_2050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g3a7959378fd_0_2050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g3a7959378fd_0_2050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g3a7959378fd_0_2050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g3a7959378fd_0_2050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g3a7959378fd_0_2050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g3a7959378fd_0_2050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g3a7959378fd_0_2050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g3a7959378fd_0_2050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g3a7959378fd_0_2050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2" name="Google Shape;8572;g3a7959378fd_0_20502"/>
          <p:cNvGrpSpPr/>
          <p:nvPr/>
        </p:nvGrpSpPr>
        <p:grpSpPr>
          <a:xfrm>
            <a:off x="-543871" y="1079322"/>
            <a:ext cx="1508896" cy="1507996"/>
            <a:chOff x="4139300" y="-1667050"/>
            <a:chExt cx="1131700" cy="1131025"/>
          </a:xfrm>
        </p:grpSpPr>
        <p:sp>
          <p:nvSpPr>
            <p:cNvPr id="8573" name="Google Shape;8573;g3a7959378fd_0_20502"/>
            <p:cNvSpPr/>
            <p:nvPr/>
          </p:nvSpPr>
          <p:spPr>
            <a:xfrm>
              <a:off x="4163025" y="-1667050"/>
              <a:ext cx="1107975" cy="1107300"/>
            </a:xfrm>
            <a:custGeom>
              <a:rect b="b" l="l" r="r" t="t"/>
              <a:pathLst>
                <a:path extrusionOk="0" h="44292" w="44319">
                  <a:moveTo>
                    <a:pt x="245" y="0"/>
                  </a:moveTo>
                  <a:lnTo>
                    <a:pt x="0" y="217"/>
                  </a:lnTo>
                  <a:lnTo>
                    <a:pt x="44102" y="44292"/>
                  </a:lnTo>
                  <a:lnTo>
                    <a:pt x="44319" y="4407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g3a7959378fd_0_20502"/>
            <p:cNvSpPr/>
            <p:nvPr/>
          </p:nvSpPr>
          <p:spPr>
            <a:xfrm>
              <a:off x="4262700" y="-1667050"/>
              <a:ext cx="1008300" cy="1007625"/>
            </a:xfrm>
            <a:custGeom>
              <a:rect b="b" l="l" r="r" t="t"/>
              <a:pathLst>
                <a:path extrusionOk="0" h="40305" w="40332">
                  <a:moveTo>
                    <a:pt x="217" y="0"/>
                  </a:moveTo>
                  <a:lnTo>
                    <a:pt x="0" y="217"/>
                  </a:lnTo>
                  <a:lnTo>
                    <a:pt x="40115" y="40305"/>
                  </a:lnTo>
                  <a:lnTo>
                    <a:pt x="40332" y="4008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g3a7959378fd_0_20502"/>
            <p:cNvSpPr/>
            <p:nvPr/>
          </p:nvSpPr>
          <p:spPr>
            <a:xfrm>
              <a:off x="4362375" y="-1667050"/>
              <a:ext cx="908625" cy="907950"/>
            </a:xfrm>
            <a:custGeom>
              <a:rect b="b" l="l" r="r" t="t"/>
              <a:pathLst>
                <a:path extrusionOk="0" h="36318" w="36345">
                  <a:moveTo>
                    <a:pt x="217" y="0"/>
                  </a:moveTo>
                  <a:lnTo>
                    <a:pt x="0" y="217"/>
                  </a:lnTo>
                  <a:lnTo>
                    <a:pt x="36128" y="36318"/>
                  </a:lnTo>
                  <a:lnTo>
                    <a:pt x="36345" y="3610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g3a7959378fd_0_20502"/>
            <p:cNvSpPr/>
            <p:nvPr/>
          </p:nvSpPr>
          <p:spPr>
            <a:xfrm>
              <a:off x="4462050" y="-1667050"/>
              <a:ext cx="808950" cy="808950"/>
            </a:xfrm>
            <a:custGeom>
              <a:rect b="b" l="l" r="r" t="t"/>
              <a:pathLst>
                <a:path extrusionOk="0" h="32358" w="32358">
                  <a:moveTo>
                    <a:pt x="217" y="0"/>
                  </a:moveTo>
                  <a:lnTo>
                    <a:pt x="1" y="217"/>
                  </a:lnTo>
                  <a:lnTo>
                    <a:pt x="32141" y="32358"/>
                  </a:lnTo>
                  <a:lnTo>
                    <a:pt x="32358" y="3214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g3a7959378fd_0_20502"/>
            <p:cNvSpPr/>
            <p:nvPr/>
          </p:nvSpPr>
          <p:spPr>
            <a:xfrm>
              <a:off x="4561050" y="-1667050"/>
              <a:ext cx="709950" cy="709275"/>
            </a:xfrm>
            <a:custGeom>
              <a:rect b="b" l="l" r="r" t="t"/>
              <a:pathLst>
                <a:path extrusionOk="0" h="28371" w="28398">
                  <a:moveTo>
                    <a:pt x="245" y="0"/>
                  </a:moveTo>
                  <a:lnTo>
                    <a:pt x="0" y="217"/>
                  </a:lnTo>
                  <a:lnTo>
                    <a:pt x="28181" y="28371"/>
                  </a:lnTo>
                  <a:lnTo>
                    <a:pt x="28398" y="2815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g3a7959378fd_0_20502"/>
            <p:cNvSpPr/>
            <p:nvPr/>
          </p:nvSpPr>
          <p:spPr>
            <a:xfrm>
              <a:off x="4660725" y="-1667050"/>
              <a:ext cx="610275" cy="609600"/>
            </a:xfrm>
            <a:custGeom>
              <a:rect b="b" l="l" r="r" t="t"/>
              <a:pathLst>
                <a:path extrusionOk="0" h="24384" w="24411">
                  <a:moveTo>
                    <a:pt x="217" y="0"/>
                  </a:moveTo>
                  <a:lnTo>
                    <a:pt x="0" y="217"/>
                  </a:lnTo>
                  <a:lnTo>
                    <a:pt x="24194" y="24384"/>
                  </a:lnTo>
                  <a:lnTo>
                    <a:pt x="24411" y="2416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g3a7959378fd_0_20502"/>
            <p:cNvSpPr/>
            <p:nvPr/>
          </p:nvSpPr>
          <p:spPr>
            <a:xfrm>
              <a:off x="4760400" y="-1667050"/>
              <a:ext cx="510600" cy="509925"/>
            </a:xfrm>
            <a:custGeom>
              <a:rect b="b" l="l" r="r" t="t"/>
              <a:pathLst>
                <a:path extrusionOk="0" h="20397" w="20424">
                  <a:moveTo>
                    <a:pt x="217" y="0"/>
                  </a:moveTo>
                  <a:lnTo>
                    <a:pt x="0" y="217"/>
                  </a:lnTo>
                  <a:lnTo>
                    <a:pt x="20207" y="20397"/>
                  </a:lnTo>
                  <a:lnTo>
                    <a:pt x="20424" y="201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g3a7959378fd_0_20502"/>
            <p:cNvSpPr/>
            <p:nvPr/>
          </p:nvSpPr>
          <p:spPr>
            <a:xfrm>
              <a:off x="4860075" y="-1667050"/>
              <a:ext cx="410925" cy="410925"/>
            </a:xfrm>
            <a:custGeom>
              <a:rect b="b" l="l" r="r" t="t"/>
              <a:pathLst>
                <a:path extrusionOk="0" h="16437" w="16437">
                  <a:moveTo>
                    <a:pt x="218" y="0"/>
                  </a:moveTo>
                  <a:lnTo>
                    <a:pt x="1" y="217"/>
                  </a:lnTo>
                  <a:lnTo>
                    <a:pt x="16220" y="16437"/>
                  </a:lnTo>
                  <a:lnTo>
                    <a:pt x="16437" y="1622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g3a7959378fd_0_20502"/>
            <p:cNvSpPr/>
            <p:nvPr/>
          </p:nvSpPr>
          <p:spPr>
            <a:xfrm>
              <a:off x="4959075" y="-1667050"/>
              <a:ext cx="311925" cy="311250"/>
            </a:xfrm>
            <a:custGeom>
              <a:rect b="b" l="l" r="r" t="t"/>
              <a:pathLst>
                <a:path extrusionOk="0" h="12450" w="12477">
                  <a:moveTo>
                    <a:pt x="245" y="0"/>
                  </a:moveTo>
                  <a:lnTo>
                    <a:pt x="0" y="217"/>
                  </a:lnTo>
                  <a:lnTo>
                    <a:pt x="12260" y="12450"/>
                  </a:lnTo>
                  <a:lnTo>
                    <a:pt x="12477" y="1223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g3a7959378fd_0_20502"/>
            <p:cNvSpPr/>
            <p:nvPr/>
          </p:nvSpPr>
          <p:spPr>
            <a:xfrm>
              <a:off x="5058750" y="-1667050"/>
              <a:ext cx="212250" cy="211575"/>
            </a:xfrm>
            <a:custGeom>
              <a:rect b="b" l="l" r="r" t="t"/>
              <a:pathLst>
                <a:path extrusionOk="0" h="8463" w="8490">
                  <a:moveTo>
                    <a:pt x="217" y="0"/>
                  </a:moveTo>
                  <a:lnTo>
                    <a:pt x="0" y="217"/>
                  </a:lnTo>
                  <a:lnTo>
                    <a:pt x="8273" y="8463"/>
                  </a:lnTo>
                  <a:lnTo>
                    <a:pt x="8490" y="8246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g3a7959378fd_0_20502"/>
            <p:cNvSpPr/>
            <p:nvPr/>
          </p:nvSpPr>
          <p:spPr>
            <a:xfrm>
              <a:off x="5158425" y="-1667050"/>
              <a:ext cx="112575" cy="111900"/>
            </a:xfrm>
            <a:custGeom>
              <a:rect b="b" l="l" r="r" t="t"/>
              <a:pathLst>
                <a:path extrusionOk="0" h="4476" w="4503">
                  <a:moveTo>
                    <a:pt x="217" y="0"/>
                  </a:moveTo>
                  <a:lnTo>
                    <a:pt x="0" y="217"/>
                  </a:lnTo>
                  <a:lnTo>
                    <a:pt x="4286" y="4476"/>
                  </a:lnTo>
                  <a:lnTo>
                    <a:pt x="4503" y="425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g3a7959378fd_0_20502"/>
            <p:cNvSpPr/>
            <p:nvPr/>
          </p:nvSpPr>
          <p:spPr>
            <a:xfrm>
              <a:off x="4139300" y="-1591800"/>
              <a:ext cx="1055775" cy="1055775"/>
            </a:xfrm>
            <a:custGeom>
              <a:rect b="b" l="l" r="r" t="t"/>
              <a:pathLst>
                <a:path extrusionOk="0" h="42231" w="42231">
                  <a:moveTo>
                    <a:pt x="217" y="1"/>
                  </a:moveTo>
                  <a:lnTo>
                    <a:pt x="0" y="218"/>
                  </a:lnTo>
                  <a:lnTo>
                    <a:pt x="42013" y="42231"/>
                  </a:lnTo>
                  <a:lnTo>
                    <a:pt x="42230" y="4201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g3a7959378fd_0_20502"/>
            <p:cNvSpPr/>
            <p:nvPr/>
          </p:nvSpPr>
          <p:spPr>
            <a:xfrm>
              <a:off x="4139300" y="-1492125"/>
              <a:ext cx="956775" cy="956100"/>
            </a:xfrm>
            <a:custGeom>
              <a:rect b="b" l="l" r="r" t="t"/>
              <a:pathLst>
                <a:path extrusionOk="0" h="38244" w="38271">
                  <a:moveTo>
                    <a:pt x="217" y="1"/>
                  </a:moveTo>
                  <a:lnTo>
                    <a:pt x="0" y="218"/>
                  </a:lnTo>
                  <a:lnTo>
                    <a:pt x="38026" y="38244"/>
                  </a:lnTo>
                  <a:lnTo>
                    <a:pt x="38270" y="3802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g3a7959378fd_0_20502"/>
            <p:cNvSpPr/>
            <p:nvPr/>
          </p:nvSpPr>
          <p:spPr>
            <a:xfrm>
              <a:off x="4139300" y="-1392425"/>
              <a:ext cx="857100" cy="856400"/>
            </a:xfrm>
            <a:custGeom>
              <a:rect b="b" l="l" r="r" t="t"/>
              <a:pathLst>
                <a:path extrusionOk="0" h="34256" w="34284">
                  <a:moveTo>
                    <a:pt x="217" y="0"/>
                  </a:moveTo>
                  <a:lnTo>
                    <a:pt x="0" y="217"/>
                  </a:lnTo>
                  <a:lnTo>
                    <a:pt x="34066" y="34256"/>
                  </a:lnTo>
                  <a:lnTo>
                    <a:pt x="34283" y="340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g3a7959378fd_0_20502"/>
            <p:cNvSpPr/>
            <p:nvPr/>
          </p:nvSpPr>
          <p:spPr>
            <a:xfrm>
              <a:off x="4139300" y="-1293450"/>
              <a:ext cx="757425" cy="757425"/>
            </a:xfrm>
            <a:custGeom>
              <a:rect b="b" l="l" r="r" t="t"/>
              <a:pathLst>
                <a:path extrusionOk="0" h="30297" w="30297">
                  <a:moveTo>
                    <a:pt x="217" y="1"/>
                  </a:moveTo>
                  <a:lnTo>
                    <a:pt x="0" y="218"/>
                  </a:lnTo>
                  <a:lnTo>
                    <a:pt x="30079" y="30297"/>
                  </a:lnTo>
                  <a:lnTo>
                    <a:pt x="30296" y="3008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g3a7959378fd_0_20502"/>
            <p:cNvSpPr/>
            <p:nvPr/>
          </p:nvSpPr>
          <p:spPr>
            <a:xfrm>
              <a:off x="4139300" y="-1193775"/>
              <a:ext cx="657750" cy="657750"/>
            </a:xfrm>
            <a:custGeom>
              <a:rect b="b" l="l" r="r" t="t"/>
              <a:pathLst>
                <a:path extrusionOk="0" h="26310" w="26310">
                  <a:moveTo>
                    <a:pt x="217" y="1"/>
                  </a:moveTo>
                  <a:lnTo>
                    <a:pt x="0" y="218"/>
                  </a:lnTo>
                  <a:lnTo>
                    <a:pt x="26092" y="26310"/>
                  </a:lnTo>
                  <a:lnTo>
                    <a:pt x="26309" y="2609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g3a7959378fd_0_20502"/>
            <p:cNvSpPr/>
            <p:nvPr/>
          </p:nvSpPr>
          <p:spPr>
            <a:xfrm>
              <a:off x="4139300" y="-1094075"/>
              <a:ext cx="558750" cy="558050"/>
            </a:xfrm>
            <a:custGeom>
              <a:rect b="b" l="l" r="r" t="t"/>
              <a:pathLst>
                <a:path extrusionOk="0" h="22322" w="22350">
                  <a:moveTo>
                    <a:pt x="217" y="0"/>
                  </a:moveTo>
                  <a:lnTo>
                    <a:pt x="0" y="217"/>
                  </a:lnTo>
                  <a:lnTo>
                    <a:pt x="22105" y="22322"/>
                  </a:lnTo>
                  <a:lnTo>
                    <a:pt x="22349" y="2210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g3a7959378fd_0_20502"/>
            <p:cNvSpPr/>
            <p:nvPr/>
          </p:nvSpPr>
          <p:spPr>
            <a:xfrm>
              <a:off x="4139300" y="-994400"/>
              <a:ext cx="459075" cy="458375"/>
            </a:xfrm>
            <a:custGeom>
              <a:rect b="b" l="l" r="r" t="t"/>
              <a:pathLst>
                <a:path extrusionOk="0" h="18335" w="18363">
                  <a:moveTo>
                    <a:pt x="217" y="0"/>
                  </a:moveTo>
                  <a:lnTo>
                    <a:pt x="0" y="217"/>
                  </a:lnTo>
                  <a:lnTo>
                    <a:pt x="18145" y="18335"/>
                  </a:lnTo>
                  <a:lnTo>
                    <a:pt x="18362" y="181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g3a7959378fd_0_20502"/>
            <p:cNvSpPr/>
            <p:nvPr/>
          </p:nvSpPr>
          <p:spPr>
            <a:xfrm>
              <a:off x="4139300" y="-895425"/>
              <a:ext cx="359400" cy="359400"/>
            </a:xfrm>
            <a:custGeom>
              <a:rect b="b" l="l" r="r" t="t"/>
              <a:pathLst>
                <a:path extrusionOk="0" h="14376" w="14376">
                  <a:moveTo>
                    <a:pt x="217" y="1"/>
                  </a:moveTo>
                  <a:lnTo>
                    <a:pt x="0" y="218"/>
                  </a:lnTo>
                  <a:lnTo>
                    <a:pt x="14158" y="14376"/>
                  </a:lnTo>
                  <a:lnTo>
                    <a:pt x="14375" y="1415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g3a7959378fd_0_20502"/>
            <p:cNvSpPr/>
            <p:nvPr/>
          </p:nvSpPr>
          <p:spPr>
            <a:xfrm>
              <a:off x="4139300" y="-795725"/>
              <a:ext cx="259725" cy="259700"/>
            </a:xfrm>
            <a:custGeom>
              <a:rect b="b" l="l" r="r" t="t"/>
              <a:pathLst>
                <a:path extrusionOk="0" h="10388" w="10389">
                  <a:moveTo>
                    <a:pt x="217" y="0"/>
                  </a:moveTo>
                  <a:lnTo>
                    <a:pt x="0" y="217"/>
                  </a:lnTo>
                  <a:lnTo>
                    <a:pt x="10171" y="10388"/>
                  </a:lnTo>
                  <a:lnTo>
                    <a:pt x="10388" y="1017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g3a7959378fd_0_20502"/>
            <p:cNvSpPr/>
            <p:nvPr/>
          </p:nvSpPr>
          <p:spPr>
            <a:xfrm>
              <a:off x="4139300" y="-696050"/>
              <a:ext cx="160725" cy="160025"/>
            </a:xfrm>
            <a:custGeom>
              <a:rect b="b" l="l" r="r" t="t"/>
              <a:pathLst>
                <a:path extrusionOk="0" h="6401" w="6429">
                  <a:moveTo>
                    <a:pt x="217" y="0"/>
                  </a:moveTo>
                  <a:lnTo>
                    <a:pt x="0" y="217"/>
                  </a:lnTo>
                  <a:lnTo>
                    <a:pt x="6184" y="6401"/>
                  </a:lnTo>
                  <a:lnTo>
                    <a:pt x="6428" y="618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g3a7959378fd_0_20502"/>
            <p:cNvSpPr/>
            <p:nvPr/>
          </p:nvSpPr>
          <p:spPr>
            <a:xfrm>
              <a:off x="4139300" y="-596375"/>
              <a:ext cx="61050" cy="60350"/>
            </a:xfrm>
            <a:custGeom>
              <a:rect b="b" l="l" r="r" t="t"/>
              <a:pathLst>
                <a:path extrusionOk="0" h="2414" w="2442">
                  <a:moveTo>
                    <a:pt x="217" y="0"/>
                  </a:moveTo>
                  <a:lnTo>
                    <a:pt x="0" y="217"/>
                  </a:lnTo>
                  <a:lnTo>
                    <a:pt x="2224" y="2414"/>
                  </a:lnTo>
                  <a:lnTo>
                    <a:pt x="2441" y="2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5" name="Google Shape;8595;g3a7959378fd_0_20502"/>
          <p:cNvGrpSpPr/>
          <p:nvPr/>
        </p:nvGrpSpPr>
        <p:grpSpPr>
          <a:xfrm>
            <a:off x="5154095" y="5498126"/>
            <a:ext cx="1108719" cy="487633"/>
            <a:chOff x="2008025" y="2500150"/>
            <a:chExt cx="1165600" cy="512650"/>
          </a:xfrm>
        </p:grpSpPr>
        <p:sp>
          <p:nvSpPr>
            <p:cNvPr id="8596" name="Google Shape;8596;g3a7959378fd_0_20502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g3a7959378fd_0_20502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8" name="Google Shape;8598;g3a7959378fd_0_20502"/>
          <p:cNvGrpSpPr/>
          <p:nvPr/>
        </p:nvGrpSpPr>
        <p:grpSpPr>
          <a:xfrm rot="5400000">
            <a:off x="7900037" y="5651078"/>
            <a:ext cx="635584" cy="1574894"/>
            <a:chOff x="2025650" y="4295675"/>
            <a:chExt cx="476700" cy="1181200"/>
          </a:xfrm>
        </p:grpSpPr>
        <p:sp>
          <p:nvSpPr>
            <p:cNvPr id="8599" name="Google Shape;8599;g3a7959378fd_0_20502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g3a7959378fd_0_20502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g3a7959378fd_0_20502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g3a7959378fd_0_20502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g3a7959378fd_0_20502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g3a7959378fd_0_20502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g3a7959378fd_0_20502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g3a7959378fd_0_20502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g3a7959378fd_0_20502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g3a7959378fd_0_20502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g3a7959378fd_0_20502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g3a7959378fd_0_20502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g3a7959378fd_0_20502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g3a7959378fd_0_20502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g3a7959378fd_0_20502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g3a7959378fd_0_20502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g3a7959378fd_0_20502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g3a7959378fd_0_20502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g3a7959378fd_0_20502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g3a7959378fd_0_20502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g3a7959378fd_0_20502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g3a7959378fd_0_20502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g3a7959378fd_0_20502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g3a7959378fd_0_20502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g3a7959378fd_0_20502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g3a7959378fd_0_20502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g3a7959378fd_0_20502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g3a7959378fd_0_20502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g3a7959378fd_0_20502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g3a7959378fd_0_20502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g3a7959378fd_0_20502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g3a7959378fd_0_20502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1" name="Google Shape;8631;g3a7959378fd_0_20502"/>
          <p:cNvGrpSpPr/>
          <p:nvPr/>
        </p:nvGrpSpPr>
        <p:grpSpPr>
          <a:xfrm>
            <a:off x="9313265" y="6335789"/>
            <a:ext cx="1927642" cy="1059647"/>
            <a:chOff x="2063875" y="-303350"/>
            <a:chExt cx="1445767" cy="794755"/>
          </a:xfrm>
        </p:grpSpPr>
        <p:sp>
          <p:nvSpPr>
            <p:cNvPr id="8632" name="Google Shape;8632;g3a7959378fd_0_20502"/>
            <p:cNvSpPr/>
            <p:nvPr/>
          </p:nvSpPr>
          <p:spPr>
            <a:xfrm>
              <a:off x="2063875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3" y="0"/>
                  </a:moveTo>
                  <a:lnTo>
                    <a:pt x="0" y="7133"/>
                  </a:lnTo>
                  <a:lnTo>
                    <a:pt x="16626" y="23759"/>
                  </a:lnTo>
                  <a:lnTo>
                    <a:pt x="0" y="40386"/>
                  </a:lnTo>
                  <a:lnTo>
                    <a:pt x="7133" y="47519"/>
                  </a:lnTo>
                  <a:lnTo>
                    <a:pt x="30893" y="23759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g3a7959378fd_0_20502"/>
            <p:cNvSpPr/>
            <p:nvPr/>
          </p:nvSpPr>
          <p:spPr>
            <a:xfrm>
              <a:off x="2528408" y="-303350"/>
              <a:ext cx="516702" cy="794755"/>
            </a:xfrm>
            <a:custGeom>
              <a:rect b="b" l="l" r="r" t="t"/>
              <a:pathLst>
                <a:path extrusionOk="0" h="47519" w="30894">
                  <a:moveTo>
                    <a:pt x="7134" y="0"/>
                  </a:moveTo>
                  <a:lnTo>
                    <a:pt x="1" y="7133"/>
                  </a:lnTo>
                  <a:lnTo>
                    <a:pt x="16600" y="23759"/>
                  </a:lnTo>
                  <a:lnTo>
                    <a:pt x="1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g3a7959378fd_0_20502"/>
            <p:cNvSpPr/>
            <p:nvPr/>
          </p:nvSpPr>
          <p:spPr>
            <a:xfrm>
              <a:off x="2992957" y="-303350"/>
              <a:ext cx="516685" cy="794755"/>
            </a:xfrm>
            <a:custGeom>
              <a:rect b="b" l="l" r="r" t="t"/>
              <a:pathLst>
                <a:path extrusionOk="0" h="47519" w="30893">
                  <a:moveTo>
                    <a:pt x="7134" y="0"/>
                  </a:moveTo>
                  <a:lnTo>
                    <a:pt x="0" y="7133"/>
                  </a:lnTo>
                  <a:lnTo>
                    <a:pt x="16599" y="23759"/>
                  </a:lnTo>
                  <a:lnTo>
                    <a:pt x="0" y="40386"/>
                  </a:lnTo>
                  <a:lnTo>
                    <a:pt x="7134" y="47519"/>
                  </a:lnTo>
                  <a:lnTo>
                    <a:pt x="30893" y="23759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30" Type="http://schemas.openxmlformats.org/officeDocument/2006/relationships/theme" Target="../theme/theme6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98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8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0.xml"/><Relationship Id="rId2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9.xml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6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a489605c06_3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3a489605c06_3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3a489605c06_3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7959378fd_0_3092"/>
          <p:cNvSpPr txBox="1"/>
          <p:nvPr>
            <p:ph type="title"/>
          </p:nvPr>
        </p:nvSpPr>
        <p:spPr>
          <a:xfrm>
            <a:off x="957000" y="487680"/>
            <a:ext cx="10278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nton"/>
              <a:buNone/>
              <a:defRPr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2" name="Google Shape;52;g3a7959378fd_0_3092"/>
          <p:cNvSpPr txBox="1"/>
          <p:nvPr>
            <p:ph idx="1" type="body"/>
          </p:nvPr>
        </p:nvSpPr>
        <p:spPr>
          <a:xfrm>
            <a:off x="923600" y="1802500"/>
            <a:ext cx="102825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3a7959378fd_0_8886"/>
          <p:cNvSpPr txBox="1"/>
          <p:nvPr>
            <p:ph type="title"/>
          </p:nvPr>
        </p:nvSpPr>
        <p:spPr>
          <a:xfrm>
            <a:off x="957000" y="487680"/>
            <a:ext cx="10278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nton"/>
              <a:buNone/>
              <a:defRPr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70" name="Google Shape;2870;g3a7959378fd_0_8886"/>
          <p:cNvSpPr txBox="1"/>
          <p:nvPr>
            <p:ph idx="1" type="body"/>
          </p:nvPr>
        </p:nvSpPr>
        <p:spPr>
          <a:xfrm>
            <a:off x="923600" y="1802500"/>
            <a:ext cx="102825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86" name="Shape 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7" name="Google Shape;5687;g3a7959378fd_0_14749"/>
          <p:cNvSpPr txBox="1"/>
          <p:nvPr>
            <p:ph type="title"/>
          </p:nvPr>
        </p:nvSpPr>
        <p:spPr>
          <a:xfrm>
            <a:off x="957000" y="487680"/>
            <a:ext cx="10278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nton"/>
              <a:buNone/>
              <a:defRPr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688" name="Google Shape;5688;g3a7959378fd_0_14749"/>
          <p:cNvSpPr txBox="1"/>
          <p:nvPr>
            <p:ph idx="1" type="body"/>
          </p:nvPr>
        </p:nvSpPr>
        <p:spPr>
          <a:xfrm>
            <a:off x="923600" y="1802500"/>
            <a:ext cx="102825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504" name="Shape 8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5" name="Google Shape;8505;g3a7959378fd_0_20499"/>
          <p:cNvSpPr txBox="1"/>
          <p:nvPr>
            <p:ph type="title"/>
          </p:nvPr>
        </p:nvSpPr>
        <p:spPr>
          <a:xfrm>
            <a:off x="957000" y="487680"/>
            <a:ext cx="10278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nton"/>
              <a:buNone/>
              <a:defRPr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nton"/>
              <a:buNone/>
              <a:defRPr sz="4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506" name="Google Shape;8506;g3a7959378fd_0_20499"/>
          <p:cNvSpPr txBox="1"/>
          <p:nvPr>
            <p:ph idx="1" type="body"/>
          </p:nvPr>
        </p:nvSpPr>
        <p:spPr>
          <a:xfrm>
            <a:off x="923600" y="1802500"/>
            <a:ext cx="102825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●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○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ra Sans"/>
              <a:buChar char="■"/>
              <a:defRPr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7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2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5" name="Shape 1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6" name="Google Shape;11326;g3a7959378fd_0_3019"/>
          <p:cNvSpPr txBox="1"/>
          <p:nvPr>
            <p:ph type="ctrTitle"/>
          </p:nvPr>
        </p:nvSpPr>
        <p:spPr>
          <a:xfrm>
            <a:off x="965367" y="1608167"/>
            <a:ext cx="7269900" cy="312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800"/>
              <a:t>PROYECTO:</a:t>
            </a:r>
            <a:endParaRPr sz="6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700"/>
              <a:t>RAYOSTRENGTH APP</a:t>
            </a:r>
            <a:endParaRPr sz="7700"/>
          </a:p>
        </p:txBody>
      </p:sp>
      <p:sp>
        <p:nvSpPr>
          <p:cNvPr id="11327" name="Google Shape;11327;g3a7959378fd_0_3019"/>
          <p:cNvSpPr txBox="1"/>
          <p:nvPr>
            <p:ph idx="1" type="subTitle"/>
          </p:nvPr>
        </p:nvSpPr>
        <p:spPr>
          <a:xfrm>
            <a:off x="965375" y="3904983"/>
            <a:ext cx="5401200" cy="4875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PRESENTACIÓN FINAL CAPSTONE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328" name="Google Shape;11328;g3a7959378fd_0_3019"/>
          <p:cNvGrpSpPr/>
          <p:nvPr/>
        </p:nvGrpSpPr>
        <p:grpSpPr>
          <a:xfrm>
            <a:off x="8652879" y="1608183"/>
            <a:ext cx="2059323" cy="3260310"/>
            <a:chOff x="7578325" y="1590050"/>
            <a:chExt cx="2254075" cy="3568250"/>
          </a:xfrm>
        </p:grpSpPr>
        <p:sp>
          <p:nvSpPr>
            <p:cNvPr id="11329" name="Google Shape;11329;g3a7959378fd_0_3019"/>
            <p:cNvSpPr/>
            <p:nvPr/>
          </p:nvSpPr>
          <p:spPr>
            <a:xfrm>
              <a:off x="7623800" y="4990900"/>
              <a:ext cx="2208600" cy="167400"/>
            </a:xfrm>
            <a:prstGeom prst="ellipse">
              <a:avLst/>
            </a:pr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0" name="Google Shape;11330;g3a7959378fd_0_3019"/>
            <p:cNvSpPr/>
            <p:nvPr/>
          </p:nvSpPr>
          <p:spPr>
            <a:xfrm>
              <a:off x="9225068" y="3196313"/>
              <a:ext cx="496389" cy="462347"/>
            </a:xfrm>
            <a:custGeom>
              <a:rect b="b" l="l" r="r" t="t"/>
              <a:pathLst>
                <a:path extrusionOk="0" h="8543" w="9172">
                  <a:moveTo>
                    <a:pt x="4921" y="1"/>
                  </a:moveTo>
                  <a:lnTo>
                    <a:pt x="4645" y="20"/>
                  </a:lnTo>
                  <a:lnTo>
                    <a:pt x="4370" y="40"/>
                  </a:lnTo>
                  <a:lnTo>
                    <a:pt x="4055" y="99"/>
                  </a:lnTo>
                  <a:lnTo>
                    <a:pt x="3760" y="178"/>
                  </a:lnTo>
                  <a:lnTo>
                    <a:pt x="3464" y="257"/>
                  </a:lnTo>
                  <a:lnTo>
                    <a:pt x="3189" y="355"/>
                  </a:lnTo>
                  <a:lnTo>
                    <a:pt x="2913" y="453"/>
                  </a:lnTo>
                  <a:lnTo>
                    <a:pt x="2638" y="591"/>
                  </a:lnTo>
                  <a:lnTo>
                    <a:pt x="2382" y="729"/>
                  </a:lnTo>
                  <a:lnTo>
                    <a:pt x="2146" y="867"/>
                  </a:lnTo>
                  <a:lnTo>
                    <a:pt x="1890" y="1024"/>
                  </a:lnTo>
                  <a:lnTo>
                    <a:pt x="1673" y="1201"/>
                  </a:lnTo>
                  <a:lnTo>
                    <a:pt x="1457" y="1378"/>
                  </a:lnTo>
                  <a:lnTo>
                    <a:pt x="1260" y="1556"/>
                  </a:lnTo>
                  <a:lnTo>
                    <a:pt x="1063" y="1752"/>
                  </a:lnTo>
                  <a:lnTo>
                    <a:pt x="886" y="1949"/>
                  </a:lnTo>
                  <a:lnTo>
                    <a:pt x="729" y="2166"/>
                  </a:lnTo>
                  <a:lnTo>
                    <a:pt x="591" y="2382"/>
                  </a:lnTo>
                  <a:lnTo>
                    <a:pt x="453" y="2618"/>
                  </a:lnTo>
                  <a:lnTo>
                    <a:pt x="335" y="2835"/>
                  </a:lnTo>
                  <a:lnTo>
                    <a:pt x="237" y="3071"/>
                  </a:lnTo>
                  <a:lnTo>
                    <a:pt x="158" y="3307"/>
                  </a:lnTo>
                  <a:lnTo>
                    <a:pt x="99" y="3563"/>
                  </a:lnTo>
                  <a:lnTo>
                    <a:pt x="40" y="3799"/>
                  </a:lnTo>
                  <a:lnTo>
                    <a:pt x="20" y="4055"/>
                  </a:lnTo>
                  <a:lnTo>
                    <a:pt x="0" y="4311"/>
                  </a:lnTo>
                  <a:lnTo>
                    <a:pt x="0" y="4567"/>
                  </a:lnTo>
                  <a:lnTo>
                    <a:pt x="40" y="4823"/>
                  </a:lnTo>
                  <a:lnTo>
                    <a:pt x="79" y="5059"/>
                  </a:lnTo>
                  <a:lnTo>
                    <a:pt x="158" y="5315"/>
                  </a:lnTo>
                  <a:lnTo>
                    <a:pt x="237" y="5571"/>
                  </a:lnTo>
                  <a:lnTo>
                    <a:pt x="355" y="5826"/>
                  </a:lnTo>
                  <a:lnTo>
                    <a:pt x="492" y="6082"/>
                  </a:lnTo>
                  <a:lnTo>
                    <a:pt x="650" y="6318"/>
                  </a:lnTo>
                  <a:lnTo>
                    <a:pt x="847" y="6574"/>
                  </a:lnTo>
                  <a:lnTo>
                    <a:pt x="1063" y="6830"/>
                  </a:lnTo>
                  <a:lnTo>
                    <a:pt x="1299" y="7047"/>
                  </a:lnTo>
                  <a:lnTo>
                    <a:pt x="1555" y="7263"/>
                  </a:lnTo>
                  <a:lnTo>
                    <a:pt x="1811" y="7460"/>
                  </a:lnTo>
                  <a:lnTo>
                    <a:pt x="2087" y="7657"/>
                  </a:lnTo>
                  <a:lnTo>
                    <a:pt x="2382" y="7814"/>
                  </a:lnTo>
                  <a:lnTo>
                    <a:pt x="2697" y="7972"/>
                  </a:lnTo>
                  <a:lnTo>
                    <a:pt x="2972" y="8109"/>
                  </a:lnTo>
                  <a:lnTo>
                    <a:pt x="3268" y="8208"/>
                  </a:lnTo>
                  <a:lnTo>
                    <a:pt x="3563" y="8326"/>
                  </a:lnTo>
                  <a:lnTo>
                    <a:pt x="3858" y="8405"/>
                  </a:lnTo>
                  <a:lnTo>
                    <a:pt x="4173" y="8464"/>
                  </a:lnTo>
                  <a:lnTo>
                    <a:pt x="4488" y="8523"/>
                  </a:lnTo>
                  <a:lnTo>
                    <a:pt x="4803" y="8542"/>
                  </a:lnTo>
                  <a:lnTo>
                    <a:pt x="5118" y="8542"/>
                  </a:lnTo>
                  <a:lnTo>
                    <a:pt x="5492" y="8523"/>
                  </a:lnTo>
                  <a:lnTo>
                    <a:pt x="5846" y="8464"/>
                  </a:lnTo>
                  <a:lnTo>
                    <a:pt x="6200" y="8365"/>
                  </a:lnTo>
                  <a:lnTo>
                    <a:pt x="6535" y="8247"/>
                  </a:lnTo>
                  <a:lnTo>
                    <a:pt x="6869" y="8109"/>
                  </a:lnTo>
                  <a:lnTo>
                    <a:pt x="7164" y="7932"/>
                  </a:lnTo>
                  <a:lnTo>
                    <a:pt x="7460" y="7755"/>
                  </a:lnTo>
                  <a:lnTo>
                    <a:pt x="7755" y="7539"/>
                  </a:lnTo>
                  <a:lnTo>
                    <a:pt x="8011" y="7303"/>
                  </a:lnTo>
                  <a:lnTo>
                    <a:pt x="8247" y="7047"/>
                  </a:lnTo>
                  <a:lnTo>
                    <a:pt x="8463" y="6791"/>
                  </a:lnTo>
                  <a:lnTo>
                    <a:pt x="8641" y="6496"/>
                  </a:lnTo>
                  <a:lnTo>
                    <a:pt x="8818" y="6200"/>
                  </a:lnTo>
                  <a:lnTo>
                    <a:pt x="8955" y="5905"/>
                  </a:lnTo>
                  <a:lnTo>
                    <a:pt x="9054" y="5590"/>
                  </a:lnTo>
                  <a:lnTo>
                    <a:pt x="9133" y="5275"/>
                  </a:lnTo>
                  <a:lnTo>
                    <a:pt x="9172" y="5059"/>
                  </a:lnTo>
                  <a:lnTo>
                    <a:pt x="9172" y="4842"/>
                  </a:lnTo>
                  <a:lnTo>
                    <a:pt x="9172" y="4606"/>
                  </a:lnTo>
                  <a:lnTo>
                    <a:pt x="9172" y="4390"/>
                  </a:lnTo>
                  <a:lnTo>
                    <a:pt x="9152" y="4153"/>
                  </a:lnTo>
                  <a:lnTo>
                    <a:pt x="9093" y="3917"/>
                  </a:lnTo>
                  <a:lnTo>
                    <a:pt x="9054" y="3681"/>
                  </a:lnTo>
                  <a:lnTo>
                    <a:pt x="8975" y="3445"/>
                  </a:lnTo>
                  <a:lnTo>
                    <a:pt x="8896" y="3209"/>
                  </a:lnTo>
                  <a:lnTo>
                    <a:pt x="8818" y="2973"/>
                  </a:lnTo>
                  <a:lnTo>
                    <a:pt x="8700" y="2736"/>
                  </a:lnTo>
                  <a:lnTo>
                    <a:pt x="8601" y="2500"/>
                  </a:lnTo>
                  <a:lnTo>
                    <a:pt x="8463" y="2284"/>
                  </a:lnTo>
                  <a:lnTo>
                    <a:pt x="8326" y="2067"/>
                  </a:lnTo>
                  <a:lnTo>
                    <a:pt x="8188" y="1851"/>
                  </a:lnTo>
                  <a:lnTo>
                    <a:pt x="8030" y="1634"/>
                  </a:lnTo>
                  <a:lnTo>
                    <a:pt x="7853" y="1437"/>
                  </a:lnTo>
                  <a:lnTo>
                    <a:pt x="7676" y="1260"/>
                  </a:lnTo>
                  <a:lnTo>
                    <a:pt x="7479" y="1063"/>
                  </a:lnTo>
                  <a:lnTo>
                    <a:pt x="7283" y="906"/>
                  </a:lnTo>
                  <a:lnTo>
                    <a:pt x="7086" y="749"/>
                  </a:lnTo>
                  <a:lnTo>
                    <a:pt x="6869" y="611"/>
                  </a:lnTo>
                  <a:lnTo>
                    <a:pt x="6653" y="473"/>
                  </a:lnTo>
                  <a:lnTo>
                    <a:pt x="6417" y="355"/>
                  </a:lnTo>
                  <a:lnTo>
                    <a:pt x="6180" y="257"/>
                  </a:lnTo>
                  <a:lnTo>
                    <a:pt x="5944" y="158"/>
                  </a:lnTo>
                  <a:lnTo>
                    <a:pt x="5688" y="99"/>
                  </a:lnTo>
                  <a:lnTo>
                    <a:pt x="5433" y="40"/>
                  </a:lnTo>
                  <a:lnTo>
                    <a:pt x="5177" y="20"/>
                  </a:lnTo>
                  <a:lnTo>
                    <a:pt x="49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1" name="Google Shape;11331;g3a7959378fd_0_3019"/>
            <p:cNvSpPr/>
            <p:nvPr/>
          </p:nvSpPr>
          <p:spPr>
            <a:xfrm>
              <a:off x="9203745" y="3209086"/>
              <a:ext cx="434638" cy="461265"/>
            </a:xfrm>
            <a:custGeom>
              <a:rect b="b" l="l" r="r" t="t"/>
              <a:pathLst>
                <a:path extrusionOk="0" h="8523" w="8031">
                  <a:moveTo>
                    <a:pt x="4016" y="1"/>
                  </a:moveTo>
                  <a:lnTo>
                    <a:pt x="3760" y="21"/>
                  </a:lnTo>
                  <a:lnTo>
                    <a:pt x="3504" y="80"/>
                  </a:lnTo>
                  <a:lnTo>
                    <a:pt x="3229" y="139"/>
                  </a:lnTo>
                  <a:lnTo>
                    <a:pt x="2973" y="217"/>
                  </a:lnTo>
                  <a:lnTo>
                    <a:pt x="2737" y="316"/>
                  </a:lnTo>
                  <a:lnTo>
                    <a:pt x="2500" y="434"/>
                  </a:lnTo>
                  <a:lnTo>
                    <a:pt x="2264" y="552"/>
                  </a:lnTo>
                  <a:lnTo>
                    <a:pt x="2048" y="690"/>
                  </a:lnTo>
                  <a:lnTo>
                    <a:pt x="1831" y="827"/>
                  </a:lnTo>
                  <a:lnTo>
                    <a:pt x="1615" y="985"/>
                  </a:lnTo>
                  <a:lnTo>
                    <a:pt x="1418" y="1142"/>
                  </a:lnTo>
                  <a:lnTo>
                    <a:pt x="1241" y="1320"/>
                  </a:lnTo>
                  <a:lnTo>
                    <a:pt x="1064" y="1497"/>
                  </a:lnTo>
                  <a:lnTo>
                    <a:pt x="906" y="1693"/>
                  </a:lnTo>
                  <a:lnTo>
                    <a:pt x="749" y="1910"/>
                  </a:lnTo>
                  <a:lnTo>
                    <a:pt x="611" y="2107"/>
                  </a:lnTo>
                  <a:lnTo>
                    <a:pt x="493" y="2323"/>
                  </a:lnTo>
                  <a:lnTo>
                    <a:pt x="375" y="2540"/>
                  </a:lnTo>
                  <a:lnTo>
                    <a:pt x="276" y="2776"/>
                  </a:lnTo>
                  <a:lnTo>
                    <a:pt x="178" y="3012"/>
                  </a:lnTo>
                  <a:lnTo>
                    <a:pt x="119" y="3248"/>
                  </a:lnTo>
                  <a:lnTo>
                    <a:pt x="60" y="3484"/>
                  </a:lnTo>
                  <a:lnTo>
                    <a:pt x="20" y="3740"/>
                  </a:lnTo>
                  <a:lnTo>
                    <a:pt x="1" y="3996"/>
                  </a:lnTo>
                  <a:lnTo>
                    <a:pt x="1" y="4232"/>
                  </a:lnTo>
                  <a:lnTo>
                    <a:pt x="1" y="4488"/>
                  </a:lnTo>
                  <a:lnTo>
                    <a:pt x="20" y="4744"/>
                  </a:lnTo>
                  <a:lnTo>
                    <a:pt x="80" y="5000"/>
                  </a:lnTo>
                  <a:lnTo>
                    <a:pt x="139" y="5256"/>
                  </a:lnTo>
                  <a:lnTo>
                    <a:pt x="217" y="5512"/>
                  </a:lnTo>
                  <a:lnTo>
                    <a:pt x="316" y="5768"/>
                  </a:lnTo>
                  <a:lnTo>
                    <a:pt x="434" y="6004"/>
                  </a:lnTo>
                  <a:lnTo>
                    <a:pt x="591" y="6260"/>
                  </a:lnTo>
                  <a:lnTo>
                    <a:pt x="749" y="6515"/>
                  </a:lnTo>
                  <a:lnTo>
                    <a:pt x="945" y="6771"/>
                  </a:lnTo>
                  <a:lnTo>
                    <a:pt x="1162" y="6988"/>
                  </a:lnTo>
                  <a:lnTo>
                    <a:pt x="1378" y="7204"/>
                  </a:lnTo>
                  <a:lnTo>
                    <a:pt x="1615" y="7401"/>
                  </a:lnTo>
                  <a:lnTo>
                    <a:pt x="1851" y="7598"/>
                  </a:lnTo>
                  <a:lnTo>
                    <a:pt x="2126" y="7775"/>
                  </a:lnTo>
                  <a:lnTo>
                    <a:pt x="2382" y="7933"/>
                  </a:lnTo>
                  <a:lnTo>
                    <a:pt x="2638" y="8070"/>
                  </a:lnTo>
                  <a:lnTo>
                    <a:pt x="2894" y="8188"/>
                  </a:lnTo>
                  <a:lnTo>
                    <a:pt x="3150" y="8287"/>
                  </a:lnTo>
                  <a:lnTo>
                    <a:pt x="3425" y="8366"/>
                  </a:lnTo>
                  <a:lnTo>
                    <a:pt x="3681" y="8444"/>
                  </a:lnTo>
                  <a:lnTo>
                    <a:pt x="3957" y="8503"/>
                  </a:lnTo>
                  <a:lnTo>
                    <a:pt x="4252" y="8523"/>
                  </a:lnTo>
                  <a:lnTo>
                    <a:pt x="4528" y="8523"/>
                  </a:lnTo>
                  <a:lnTo>
                    <a:pt x="4842" y="8503"/>
                  </a:lnTo>
                  <a:lnTo>
                    <a:pt x="5157" y="8464"/>
                  </a:lnTo>
                  <a:lnTo>
                    <a:pt x="5453" y="8366"/>
                  </a:lnTo>
                  <a:lnTo>
                    <a:pt x="5748" y="8247"/>
                  </a:lnTo>
                  <a:lnTo>
                    <a:pt x="6043" y="8110"/>
                  </a:lnTo>
                  <a:lnTo>
                    <a:pt x="6299" y="7952"/>
                  </a:lnTo>
                  <a:lnTo>
                    <a:pt x="6555" y="7755"/>
                  </a:lnTo>
                  <a:lnTo>
                    <a:pt x="6811" y="7539"/>
                  </a:lnTo>
                  <a:lnTo>
                    <a:pt x="7027" y="7322"/>
                  </a:lnTo>
                  <a:lnTo>
                    <a:pt x="7244" y="7067"/>
                  </a:lnTo>
                  <a:lnTo>
                    <a:pt x="7421" y="6811"/>
                  </a:lnTo>
                  <a:lnTo>
                    <a:pt x="7578" y="6515"/>
                  </a:lnTo>
                  <a:lnTo>
                    <a:pt x="7716" y="6240"/>
                  </a:lnTo>
                  <a:lnTo>
                    <a:pt x="7834" y="5925"/>
                  </a:lnTo>
                  <a:lnTo>
                    <a:pt x="7932" y="5630"/>
                  </a:lnTo>
                  <a:lnTo>
                    <a:pt x="7991" y="5315"/>
                  </a:lnTo>
                  <a:lnTo>
                    <a:pt x="8011" y="5098"/>
                  </a:lnTo>
                  <a:lnTo>
                    <a:pt x="8031" y="4862"/>
                  </a:lnTo>
                  <a:lnTo>
                    <a:pt x="8031" y="4646"/>
                  </a:lnTo>
                  <a:lnTo>
                    <a:pt x="8011" y="4410"/>
                  </a:lnTo>
                  <a:lnTo>
                    <a:pt x="7952" y="3937"/>
                  </a:lnTo>
                  <a:lnTo>
                    <a:pt x="7834" y="3465"/>
                  </a:lnTo>
                  <a:lnTo>
                    <a:pt x="7696" y="2992"/>
                  </a:lnTo>
                  <a:lnTo>
                    <a:pt x="7499" y="2520"/>
                  </a:lnTo>
                  <a:lnTo>
                    <a:pt x="7263" y="2087"/>
                  </a:lnTo>
                  <a:lnTo>
                    <a:pt x="6988" y="1654"/>
                  </a:lnTo>
                  <a:lnTo>
                    <a:pt x="6830" y="1457"/>
                  </a:lnTo>
                  <a:lnTo>
                    <a:pt x="6673" y="1260"/>
                  </a:lnTo>
                  <a:lnTo>
                    <a:pt x="6515" y="1083"/>
                  </a:lnTo>
                  <a:lnTo>
                    <a:pt x="6338" y="926"/>
                  </a:lnTo>
                  <a:lnTo>
                    <a:pt x="6161" y="749"/>
                  </a:lnTo>
                  <a:lnTo>
                    <a:pt x="5964" y="611"/>
                  </a:lnTo>
                  <a:lnTo>
                    <a:pt x="5767" y="473"/>
                  </a:lnTo>
                  <a:lnTo>
                    <a:pt x="5571" y="355"/>
                  </a:lnTo>
                  <a:lnTo>
                    <a:pt x="5354" y="257"/>
                  </a:lnTo>
                  <a:lnTo>
                    <a:pt x="5157" y="158"/>
                  </a:lnTo>
                  <a:lnTo>
                    <a:pt x="4921" y="99"/>
                  </a:lnTo>
                  <a:lnTo>
                    <a:pt x="4705" y="40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2" name="Google Shape;11332;g3a7959378fd_0_3019"/>
            <p:cNvSpPr/>
            <p:nvPr/>
          </p:nvSpPr>
          <p:spPr>
            <a:xfrm>
              <a:off x="9359284" y="3377397"/>
              <a:ext cx="108673" cy="115113"/>
            </a:xfrm>
            <a:custGeom>
              <a:rect b="b" l="l" r="r" t="t"/>
              <a:pathLst>
                <a:path extrusionOk="0" h="2127" w="2008">
                  <a:moveTo>
                    <a:pt x="945" y="1"/>
                  </a:moveTo>
                  <a:lnTo>
                    <a:pt x="807" y="40"/>
                  </a:lnTo>
                  <a:lnTo>
                    <a:pt x="689" y="79"/>
                  </a:lnTo>
                  <a:lnTo>
                    <a:pt x="571" y="138"/>
                  </a:lnTo>
                  <a:lnTo>
                    <a:pt x="453" y="197"/>
                  </a:lnTo>
                  <a:lnTo>
                    <a:pt x="355" y="296"/>
                  </a:lnTo>
                  <a:lnTo>
                    <a:pt x="256" y="374"/>
                  </a:lnTo>
                  <a:lnTo>
                    <a:pt x="197" y="473"/>
                  </a:lnTo>
                  <a:lnTo>
                    <a:pt x="118" y="571"/>
                  </a:lnTo>
                  <a:lnTo>
                    <a:pt x="59" y="689"/>
                  </a:lnTo>
                  <a:lnTo>
                    <a:pt x="20" y="807"/>
                  </a:lnTo>
                  <a:lnTo>
                    <a:pt x="0" y="926"/>
                  </a:lnTo>
                  <a:lnTo>
                    <a:pt x="0" y="1063"/>
                  </a:lnTo>
                  <a:lnTo>
                    <a:pt x="0" y="1181"/>
                  </a:lnTo>
                  <a:lnTo>
                    <a:pt x="40" y="1319"/>
                  </a:lnTo>
                  <a:lnTo>
                    <a:pt x="79" y="1437"/>
                  </a:lnTo>
                  <a:lnTo>
                    <a:pt x="138" y="1555"/>
                  </a:lnTo>
                  <a:lnTo>
                    <a:pt x="236" y="1693"/>
                  </a:lnTo>
                  <a:lnTo>
                    <a:pt x="335" y="1792"/>
                  </a:lnTo>
                  <a:lnTo>
                    <a:pt x="473" y="1890"/>
                  </a:lnTo>
                  <a:lnTo>
                    <a:pt x="591" y="1988"/>
                  </a:lnTo>
                  <a:lnTo>
                    <a:pt x="728" y="2047"/>
                  </a:lnTo>
                  <a:lnTo>
                    <a:pt x="847" y="2087"/>
                  </a:lnTo>
                  <a:lnTo>
                    <a:pt x="984" y="2126"/>
                  </a:lnTo>
                  <a:lnTo>
                    <a:pt x="1122" y="2126"/>
                  </a:lnTo>
                  <a:lnTo>
                    <a:pt x="1280" y="2106"/>
                  </a:lnTo>
                  <a:lnTo>
                    <a:pt x="1437" y="2067"/>
                  </a:lnTo>
                  <a:lnTo>
                    <a:pt x="1575" y="1988"/>
                  </a:lnTo>
                  <a:lnTo>
                    <a:pt x="1693" y="1890"/>
                  </a:lnTo>
                  <a:lnTo>
                    <a:pt x="1811" y="1772"/>
                  </a:lnTo>
                  <a:lnTo>
                    <a:pt x="1890" y="1634"/>
                  </a:lnTo>
                  <a:lnTo>
                    <a:pt x="1949" y="1477"/>
                  </a:lnTo>
                  <a:lnTo>
                    <a:pt x="1988" y="1319"/>
                  </a:lnTo>
                  <a:lnTo>
                    <a:pt x="2008" y="1221"/>
                  </a:lnTo>
                  <a:lnTo>
                    <a:pt x="2008" y="1103"/>
                  </a:lnTo>
                  <a:lnTo>
                    <a:pt x="1968" y="867"/>
                  </a:lnTo>
                  <a:lnTo>
                    <a:pt x="1870" y="630"/>
                  </a:lnTo>
                  <a:lnTo>
                    <a:pt x="1752" y="414"/>
                  </a:lnTo>
                  <a:lnTo>
                    <a:pt x="1673" y="315"/>
                  </a:lnTo>
                  <a:lnTo>
                    <a:pt x="1575" y="237"/>
                  </a:lnTo>
                  <a:lnTo>
                    <a:pt x="1496" y="158"/>
                  </a:lnTo>
                  <a:lnTo>
                    <a:pt x="1398" y="99"/>
                  </a:lnTo>
                  <a:lnTo>
                    <a:pt x="1280" y="40"/>
                  </a:lnTo>
                  <a:lnTo>
                    <a:pt x="1181" y="20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3" name="Google Shape;11333;g3a7959378fd_0_3019"/>
            <p:cNvSpPr/>
            <p:nvPr/>
          </p:nvSpPr>
          <p:spPr>
            <a:xfrm>
              <a:off x="9372057" y="3390169"/>
              <a:ext cx="95901" cy="102341"/>
            </a:xfrm>
            <a:custGeom>
              <a:rect b="b" l="l" r="r" t="t"/>
              <a:pathLst>
                <a:path extrusionOk="0" h="1891" w="1772">
                  <a:moveTo>
                    <a:pt x="827" y="1"/>
                  </a:moveTo>
                  <a:lnTo>
                    <a:pt x="709" y="20"/>
                  </a:lnTo>
                  <a:lnTo>
                    <a:pt x="611" y="60"/>
                  </a:lnTo>
                  <a:lnTo>
                    <a:pt x="492" y="119"/>
                  </a:lnTo>
                  <a:lnTo>
                    <a:pt x="394" y="178"/>
                  </a:lnTo>
                  <a:lnTo>
                    <a:pt x="315" y="257"/>
                  </a:lnTo>
                  <a:lnTo>
                    <a:pt x="237" y="335"/>
                  </a:lnTo>
                  <a:lnTo>
                    <a:pt x="158" y="414"/>
                  </a:lnTo>
                  <a:lnTo>
                    <a:pt x="99" y="512"/>
                  </a:lnTo>
                  <a:lnTo>
                    <a:pt x="59" y="611"/>
                  </a:lnTo>
                  <a:lnTo>
                    <a:pt x="20" y="709"/>
                  </a:lnTo>
                  <a:lnTo>
                    <a:pt x="0" y="827"/>
                  </a:lnTo>
                  <a:lnTo>
                    <a:pt x="0" y="926"/>
                  </a:lnTo>
                  <a:lnTo>
                    <a:pt x="0" y="1044"/>
                  </a:lnTo>
                  <a:lnTo>
                    <a:pt x="40" y="1162"/>
                  </a:lnTo>
                  <a:lnTo>
                    <a:pt x="79" y="1280"/>
                  </a:lnTo>
                  <a:lnTo>
                    <a:pt x="138" y="1378"/>
                  </a:lnTo>
                  <a:lnTo>
                    <a:pt x="217" y="1497"/>
                  </a:lnTo>
                  <a:lnTo>
                    <a:pt x="296" y="1595"/>
                  </a:lnTo>
                  <a:lnTo>
                    <a:pt x="414" y="1674"/>
                  </a:lnTo>
                  <a:lnTo>
                    <a:pt x="532" y="1752"/>
                  </a:lnTo>
                  <a:lnTo>
                    <a:pt x="630" y="1811"/>
                  </a:lnTo>
                  <a:lnTo>
                    <a:pt x="748" y="1851"/>
                  </a:lnTo>
                  <a:lnTo>
                    <a:pt x="886" y="1870"/>
                  </a:lnTo>
                  <a:lnTo>
                    <a:pt x="1004" y="1890"/>
                  </a:lnTo>
                  <a:lnTo>
                    <a:pt x="1142" y="1870"/>
                  </a:lnTo>
                  <a:lnTo>
                    <a:pt x="1280" y="1831"/>
                  </a:lnTo>
                  <a:lnTo>
                    <a:pt x="1398" y="1752"/>
                  </a:lnTo>
                  <a:lnTo>
                    <a:pt x="1516" y="1674"/>
                  </a:lnTo>
                  <a:lnTo>
                    <a:pt x="1595" y="1556"/>
                  </a:lnTo>
                  <a:lnTo>
                    <a:pt x="1673" y="1437"/>
                  </a:lnTo>
                  <a:lnTo>
                    <a:pt x="1732" y="1319"/>
                  </a:lnTo>
                  <a:lnTo>
                    <a:pt x="1772" y="1162"/>
                  </a:lnTo>
                  <a:lnTo>
                    <a:pt x="1772" y="965"/>
                  </a:lnTo>
                  <a:lnTo>
                    <a:pt x="1732" y="768"/>
                  </a:lnTo>
                  <a:lnTo>
                    <a:pt x="1654" y="552"/>
                  </a:lnTo>
                  <a:lnTo>
                    <a:pt x="1555" y="355"/>
                  </a:lnTo>
                  <a:lnTo>
                    <a:pt x="1398" y="198"/>
                  </a:lnTo>
                  <a:lnTo>
                    <a:pt x="1319" y="138"/>
                  </a:lnTo>
                  <a:lnTo>
                    <a:pt x="1240" y="79"/>
                  </a:lnTo>
                  <a:lnTo>
                    <a:pt x="1142" y="40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4" name="Google Shape;11334;g3a7959378fd_0_3019"/>
            <p:cNvSpPr/>
            <p:nvPr/>
          </p:nvSpPr>
          <p:spPr>
            <a:xfrm>
              <a:off x="7857418" y="1891495"/>
              <a:ext cx="496389" cy="462347"/>
            </a:xfrm>
            <a:custGeom>
              <a:rect b="b" l="l" r="r" t="t"/>
              <a:pathLst>
                <a:path extrusionOk="0" h="8543" w="9172">
                  <a:moveTo>
                    <a:pt x="4626" y="1"/>
                  </a:moveTo>
                  <a:lnTo>
                    <a:pt x="4350" y="40"/>
                  </a:lnTo>
                  <a:lnTo>
                    <a:pt x="4055" y="99"/>
                  </a:lnTo>
                  <a:lnTo>
                    <a:pt x="3760" y="158"/>
                  </a:lnTo>
                  <a:lnTo>
                    <a:pt x="3464" y="237"/>
                  </a:lnTo>
                  <a:lnTo>
                    <a:pt x="3169" y="335"/>
                  </a:lnTo>
                  <a:lnTo>
                    <a:pt x="2894" y="453"/>
                  </a:lnTo>
                  <a:lnTo>
                    <a:pt x="2638" y="571"/>
                  </a:lnTo>
                  <a:lnTo>
                    <a:pt x="2382" y="709"/>
                  </a:lnTo>
                  <a:lnTo>
                    <a:pt x="2126" y="867"/>
                  </a:lnTo>
                  <a:lnTo>
                    <a:pt x="1890" y="1024"/>
                  </a:lnTo>
                  <a:lnTo>
                    <a:pt x="1673" y="1182"/>
                  </a:lnTo>
                  <a:lnTo>
                    <a:pt x="1457" y="1359"/>
                  </a:lnTo>
                  <a:lnTo>
                    <a:pt x="1260" y="1556"/>
                  </a:lnTo>
                  <a:lnTo>
                    <a:pt x="1063" y="1752"/>
                  </a:lnTo>
                  <a:lnTo>
                    <a:pt x="886" y="1949"/>
                  </a:lnTo>
                  <a:lnTo>
                    <a:pt x="729" y="2166"/>
                  </a:lnTo>
                  <a:lnTo>
                    <a:pt x="571" y="2382"/>
                  </a:lnTo>
                  <a:lnTo>
                    <a:pt x="453" y="2599"/>
                  </a:lnTo>
                  <a:lnTo>
                    <a:pt x="335" y="2835"/>
                  </a:lnTo>
                  <a:lnTo>
                    <a:pt x="237" y="3071"/>
                  </a:lnTo>
                  <a:lnTo>
                    <a:pt x="138" y="3307"/>
                  </a:lnTo>
                  <a:lnTo>
                    <a:pt x="79" y="3543"/>
                  </a:lnTo>
                  <a:lnTo>
                    <a:pt x="40" y="3799"/>
                  </a:lnTo>
                  <a:lnTo>
                    <a:pt x="0" y="4055"/>
                  </a:lnTo>
                  <a:lnTo>
                    <a:pt x="0" y="4291"/>
                  </a:lnTo>
                  <a:lnTo>
                    <a:pt x="0" y="4547"/>
                  </a:lnTo>
                  <a:lnTo>
                    <a:pt x="20" y="4803"/>
                  </a:lnTo>
                  <a:lnTo>
                    <a:pt x="79" y="5059"/>
                  </a:lnTo>
                  <a:lnTo>
                    <a:pt x="138" y="5315"/>
                  </a:lnTo>
                  <a:lnTo>
                    <a:pt x="237" y="5571"/>
                  </a:lnTo>
                  <a:lnTo>
                    <a:pt x="355" y="5826"/>
                  </a:lnTo>
                  <a:lnTo>
                    <a:pt x="492" y="6063"/>
                  </a:lnTo>
                  <a:lnTo>
                    <a:pt x="650" y="6318"/>
                  </a:lnTo>
                  <a:lnTo>
                    <a:pt x="847" y="6574"/>
                  </a:lnTo>
                  <a:lnTo>
                    <a:pt x="1063" y="6811"/>
                  </a:lnTo>
                  <a:lnTo>
                    <a:pt x="1280" y="7047"/>
                  </a:lnTo>
                  <a:lnTo>
                    <a:pt x="1536" y="7263"/>
                  </a:lnTo>
                  <a:lnTo>
                    <a:pt x="1811" y="7460"/>
                  </a:lnTo>
                  <a:lnTo>
                    <a:pt x="2087" y="7637"/>
                  </a:lnTo>
                  <a:lnTo>
                    <a:pt x="2382" y="7814"/>
                  </a:lnTo>
                  <a:lnTo>
                    <a:pt x="2677" y="7972"/>
                  </a:lnTo>
                  <a:lnTo>
                    <a:pt x="2972" y="8090"/>
                  </a:lnTo>
                  <a:lnTo>
                    <a:pt x="3248" y="8208"/>
                  </a:lnTo>
                  <a:lnTo>
                    <a:pt x="3543" y="8306"/>
                  </a:lnTo>
                  <a:lnTo>
                    <a:pt x="3858" y="8405"/>
                  </a:lnTo>
                  <a:lnTo>
                    <a:pt x="4173" y="8464"/>
                  </a:lnTo>
                  <a:lnTo>
                    <a:pt x="4488" y="8503"/>
                  </a:lnTo>
                  <a:lnTo>
                    <a:pt x="4803" y="8543"/>
                  </a:lnTo>
                  <a:lnTo>
                    <a:pt x="5118" y="8543"/>
                  </a:lnTo>
                  <a:lnTo>
                    <a:pt x="5491" y="8523"/>
                  </a:lnTo>
                  <a:lnTo>
                    <a:pt x="5846" y="8464"/>
                  </a:lnTo>
                  <a:lnTo>
                    <a:pt x="6180" y="8365"/>
                  </a:lnTo>
                  <a:lnTo>
                    <a:pt x="6535" y="8247"/>
                  </a:lnTo>
                  <a:lnTo>
                    <a:pt x="6850" y="8110"/>
                  </a:lnTo>
                  <a:lnTo>
                    <a:pt x="7164" y="7932"/>
                  </a:lnTo>
                  <a:lnTo>
                    <a:pt x="7460" y="7736"/>
                  </a:lnTo>
                  <a:lnTo>
                    <a:pt x="7735" y="7519"/>
                  </a:lnTo>
                  <a:lnTo>
                    <a:pt x="7991" y="7283"/>
                  </a:lnTo>
                  <a:lnTo>
                    <a:pt x="8227" y="7047"/>
                  </a:lnTo>
                  <a:lnTo>
                    <a:pt x="8444" y="6771"/>
                  </a:lnTo>
                  <a:lnTo>
                    <a:pt x="8641" y="6496"/>
                  </a:lnTo>
                  <a:lnTo>
                    <a:pt x="8798" y="6200"/>
                  </a:lnTo>
                  <a:lnTo>
                    <a:pt x="8936" y="5905"/>
                  </a:lnTo>
                  <a:lnTo>
                    <a:pt x="9054" y="5590"/>
                  </a:lnTo>
                  <a:lnTo>
                    <a:pt x="9133" y="5275"/>
                  </a:lnTo>
                  <a:lnTo>
                    <a:pt x="9152" y="5059"/>
                  </a:lnTo>
                  <a:lnTo>
                    <a:pt x="9172" y="4823"/>
                  </a:lnTo>
                  <a:lnTo>
                    <a:pt x="9172" y="4606"/>
                  </a:lnTo>
                  <a:lnTo>
                    <a:pt x="9152" y="4370"/>
                  </a:lnTo>
                  <a:lnTo>
                    <a:pt x="9133" y="4134"/>
                  </a:lnTo>
                  <a:lnTo>
                    <a:pt x="9093" y="3898"/>
                  </a:lnTo>
                  <a:lnTo>
                    <a:pt x="9034" y="3661"/>
                  </a:lnTo>
                  <a:lnTo>
                    <a:pt x="8975" y="3425"/>
                  </a:lnTo>
                  <a:lnTo>
                    <a:pt x="8896" y="3189"/>
                  </a:lnTo>
                  <a:lnTo>
                    <a:pt x="8798" y="2953"/>
                  </a:lnTo>
                  <a:lnTo>
                    <a:pt x="8700" y="2717"/>
                  </a:lnTo>
                  <a:lnTo>
                    <a:pt x="8581" y="2500"/>
                  </a:lnTo>
                  <a:lnTo>
                    <a:pt x="8463" y="2264"/>
                  </a:lnTo>
                  <a:lnTo>
                    <a:pt x="8326" y="2048"/>
                  </a:lnTo>
                  <a:lnTo>
                    <a:pt x="8168" y="1831"/>
                  </a:lnTo>
                  <a:lnTo>
                    <a:pt x="8011" y="1634"/>
                  </a:lnTo>
                  <a:lnTo>
                    <a:pt x="7853" y="1437"/>
                  </a:lnTo>
                  <a:lnTo>
                    <a:pt x="7676" y="1241"/>
                  </a:lnTo>
                  <a:lnTo>
                    <a:pt x="7479" y="1064"/>
                  </a:lnTo>
                  <a:lnTo>
                    <a:pt x="7283" y="886"/>
                  </a:lnTo>
                  <a:lnTo>
                    <a:pt x="7086" y="729"/>
                  </a:lnTo>
                  <a:lnTo>
                    <a:pt x="6869" y="591"/>
                  </a:lnTo>
                  <a:lnTo>
                    <a:pt x="6653" y="453"/>
                  </a:lnTo>
                  <a:lnTo>
                    <a:pt x="6417" y="355"/>
                  </a:lnTo>
                  <a:lnTo>
                    <a:pt x="6180" y="237"/>
                  </a:lnTo>
                  <a:lnTo>
                    <a:pt x="5944" y="158"/>
                  </a:lnTo>
                  <a:lnTo>
                    <a:pt x="5688" y="99"/>
                  </a:lnTo>
                  <a:lnTo>
                    <a:pt x="5432" y="40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5" name="Google Shape;11335;g3a7959378fd_0_3019"/>
            <p:cNvSpPr/>
            <p:nvPr/>
          </p:nvSpPr>
          <p:spPr>
            <a:xfrm>
              <a:off x="7835067" y="1903239"/>
              <a:ext cx="435666" cy="462347"/>
            </a:xfrm>
            <a:custGeom>
              <a:rect b="b" l="l" r="r" t="t"/>
              <a:pathLst>
                <a:path extrusionOk="0" h="8543" w="8050">
                  <a:moveTo>
                    <a:pt x="4251" y="0"/>
                  </a:moveTo>
                  <a:lnTo>
                    <a:pt x="4015" y="20"/>
                  </a:lnTo>
                  <a:lnTo>
                    <a:pt x="3779" y="40"/>
                  </a:lnTo>
                  <a:lnTo>
                    <a:pt x="3503" y="99"/>
                  </a:lnTo>
                  <a:lnTo>
                    <a:pt x="3247" y="158"/>
                  </a:lnTo>
                  <a:lnTo>
                    <a:pt x="2992" y="236"/>
                  </a:lnTo>
                  <a:lnTo>
                    <a:pt x="2736" y="335"/>
                  </a:lnTo>
                  <a:lnTo>
                    <a:pt x="2500" y="433"/>
                  </a:lnTo>
                  <a:lnTo>
                    <a:pt x="2263" y="551"/>
                  </a:lnTo>
                  <a:lnTo>
                    <a:pt x="2047" y="689"/>
                  </a:lnTo>
                  <a:lnTo>
                    <a:pt x="1830" y="827"/>
                  </a:lnTo>
                  <a:lnTo>
                    <a:pt x="1634" y="984"/>
                  </a:lnTo>
                  <a:lnTo>
                    <a:pt x="1437" y="1161"/>
                  </a:lnTo>
                  <a:lnTo>
                    <a:pt x="1240" y="1339"/>
                  </a:lnTo>
                  <a:lnTo>
                    <a:pt x="1083" y="1516"/>
                  </a:lnTo>
                  <a:lnTo>
                    <a:pt x="905" y="1712"/>
                  </a:lnTo>
                  <a:lnTo>
                    <a:pt x="768" y="1909"/>
                  </a:lnTo>
                  <a:lnTo>
                    <a:pt x="630" y="2126"/>
                  </a:lnTo>
                  <a:lnTo>
                    <a:pt x="492" y="2342"/>
                  </a:lnTo>
                  <a:lnTo>
                    <a:pt x="374" y="2559"/>
                  </a:lnTo>
                  <a:lnTo>
                    <a:pt x="276" y="2795"/>
                  </a:lnTo>
                  <a:lnTo>
                    <a:pt x="197" y="3031"/>
                  </a:lnTo>
                  <a:lnTo>
                    <a:pt x="118" y="3267"/>
                  </a:lnTo>
                  <a:lnTo>
                    <a:pt x="79" y="3504"/>
                  </a:lnTo>
                  <a:lnTo>
                    <a:pt x="39" y="3740"/>
                  </a:lnTo>
                  <a:lnTo>
                    <a:pt x="0" y="3996"/>
                  </a:lnTo>
                  <a:lnTo>
                    <a:pt x="0" y="4251"/>
                  </a:lnTo>
                  <a:lnTo>
                    <a:pt x="20" y="4507"/>
                  </a:lnTo>
                  <a:lnTo>
                    <a:pt x="39" y="4763"/>
                  </a:lnTo>
                  <a:lnTo>
                    <a:pt x="79" y="5019"/>
                  </a:lnTo>
                  <a:lnTo>
                    <a:pt x="157" y="5275"/>
                  </a:lnTo>
                  <a:lnTo>
                    <a:pt x="236" y="5511"/>
                  </a:lnTo>
                  <a:lnTo>
                    <a:pt x="335" y="5767"/>
                  </a:lnTo>
                  <a:lnTo>
                    <a:pt x="453" y="6023"/>
                  </a:lnTo>
                  <a:lnTo>
                    <a:pt x="590" y="6279"/>
                  </a:lnTo>
                  <a:lnTo>
                    <a:pt x="768" y="6534"/>
                  </a:lnTo>
                  <a:lnTo>
                    <a:pt x="964" y="6771"/>
                  </a:lnTo>
                  <a:lnTo>
                    <a:pt x="1161" y="7007"/>
                  </a:lnTo>
                  <a:lnTo>
                    <a:pt x="1397" y="7223"/>
                  </a:lnTo>
                  <a:lnTo>
                    <a:pt x="1614" y="7420"/>
                  </a:lnTo>
                  <a:lnTo>
                    <a:pt x="1870" y="7617"/>
                  </a:lnTo>
                  <a:lnTo>
                    <a:pt x="2126" y="7774"/>
                  </a:lnTo>
                  <a:lnTo>
                    <a:pt x="2401" y="7932"/>
                  </a:lnTo>
                  <a:lnTo>
                    <a:pt x="2637" y="8070"/>
                  </a:lnTo>
                  <a:lnTo>
                    <a:pt x="2893" y="8188"/>
                  </a:lnTo>
                  <a:lnTo>
                    <a:pt x="3169" y="8286"/>
                  </a:lnTo>
                  <a:lnTo>
                    <a:pt x="3425" y="8385"/>
                  </a:lnTo>
                  <a:lnTo>
                    <a:pt x="3700" y="8463"/>
                  </a:lnTo>
                  <a:lnTo>
                    <a:pt x="3976" y="8503"/>
                  </a:lnTo>
                  <a:lnTo>
                    <a:pt x="4251" y="8542"/>
                  </a:lnTo>
                  <a:lnTo>
                    <a:pt x="4527" y="8542"/>
                  </a:lnTo>
                  <a:lnTo>
                    <a:pt x="4861" y="8522"/>
                  </a:lnTo>
                  <a:lnTo>
                    <a:pt x="5157" y="8463"/>
                  </a:lnTo>
                  <a:lnTo>
                    <a:pt x="5471" y="8385"/>
                  </a:lnTo>
                  <a:lnTo>
                    <a:pt x="5767" y="8266"/>
                  </a:lnTo>
                  <a:lnTo>
                    <a:pt x="6042" y="8129"/>
                  </a:lnTo>
                  <a:lnTo>
                    <a:pt x="6318" y="7952"/>
                  </a:lnTo>
                  <a:lnTo>
                    <a:pt x="6574" y="7774"/>
                  </a:lnTo>
                  <a:lnTo>
                    <a:pt x="6810" y="7558"/>
                  </a:lnTo>
                  <a:lnTo>
                    <a:pt x="7046" y="7322"/>
                  </a:lnTo>
                  <a:lnTo>
                    <a:pt x="7243" y="7086"/>
                  </a:lnTo>
                  <a:lnTo>
                    <a:pt x="7440" y="6810"/>
                  </a:lnTo>
                  <a:lnTo>
                    <a:pt x="7597" y="6534"/>
                  </a:lnTo>
                  <a:lnTo>
                    <a:pt x="7735" y="6239"/>
                  </a:lnTo>
                  <a:lnTo>
                    <a:pt x="7853" y="5944"/>
                  </a:lnTo>
                  <a:lnTo>
                    <a:pt x="7932" y="5629"/>
                  </a:lnTo>
                  <a:lnTo>
                    <a:pt x="8010" y="5314"/>
                  </a:lnTo>
                  <a:lnTo>
                    <a:pt x="8030" y="5098"/>
                  </a:lnTo>
                  <a:lnTo>
                    <a:pt x="8050" y="4881"/>
                  </a:lnTo>
                  <a:lnTo>
                    <a:pt x="8050" y="4645"/>
                  </a:lnTo>
                  <a:lnTo>
                    <a:pt x="8030" y="4429"/>
                  </a:lnTo>
                  <a:lnTo>
                    <a:pt x="7971" y="3956"/>
                  </a:lnTo>
                  <a:lnTo>
                    <a:pt x="7853" y="3484"/>
                  </a:lnTo>
                  <a:lnTo>
                    <a:pt x="7696" y="3011"/>
                  </a:lnTo>
                  <a:lnTo>
                    <a:pt x="7499" y="2539"/>
                  </a:lnTo>
                  <a:lnTo>
                    <a:pt x="7263" y="2086"/>
                  </a:lnTo>
                  <a:lnTo>
                    <a:pt x="6987" y="1673"/>
                  </a:lnTo>
                  <a:lnTo>
                    <a:pt x="6849" y="1476"/>
                  </a:lnTo>
                  <a:lnTo>
                    <a:pt x="6692" y="1280"/>
                  </a:lnTo>
                  <a:lnTo>
                    <a:pt x="6515" y="1102"/>
                  </a:lnTo>
                  <a:lnTo>
                    <a:pt x="6337" y="925"/>
                  </a:lnTo>
                  <a:lnTo>
                    <a:pt x="6160" y="768"/>
                  </a:lnTo>
                  <a:lnTo>
                    <a:pt x="5983" y="630"/>
                  </a:lnTo>
                  <a:lnTo>
                    <a:pt x="5786" y="492"/>
                  </a:lnTo>
                  <a:lnTo>
                    <a:pt x="5590" y="374"/>
                  </a:lnTo>
                  <a:lnTo>
                    <a:pt x="5373" y="256"/>
                  </a:lnTo>
                  <a:lnTo>
                    <a:pt x="5157" y="177"/>
                  </a:lnTo>
                  <a:lnTo>
                    <a:pt x="4940" y="99"/>
                  </a:lnTo>
                  <a:lnTo>
                    <a:pt x="4724" y="59"/>
                  </a:lnTo>
                  <a:lnTo>
                    <a:pt x="4487" y="2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6" name="Google Shape;11336;g3a7959378fd_0_3019"/>
            <p:cNvSpPr/>
            <p:nvPr/>
          </p:nvSpPr>
          <p:spPr>
            <a:xfrm>
              <a:off x="7990552" y="2071496"/>
              <a:ext cx="108727" cy="116196"/>
            </a:xfrm>
            <a:custGeom>
              <a:rect b="b" l="l" r="r" t="t"/>
              <a:pathLst>
                <a:path extrusionOk="0" h="2147" w="2009">
                  <a:moveTo>
                    <a:pt x="1063" y="1"/>
                  </a:moveTo>
                  <a:lnTo>
                    <a:pt x="945" y="21"/>
                  </a:lnTo>
                  <a:lnTo>
                    <a:pt x="827" y="40"/>
                  </a:lnTo>
                  <a:lnTo>
                    <a:pt x="689" y="99"/>
                  </a:lnTo>
                  <a:lnTo>
                    <a:pt x="571" y="158"/>
                  </a:lnTo>
                  <a:lnTo>
                    <a:pt x="473" y="217"/>
                  </a:lnTo>
                  <a:lnTo>
                    <a:pt x="374" y="296"/>
                  </a:lnTo>
                  <a:lnTo>
                    <a:pt x="276" y="395"/>
                  </a:lnTo>
                  <a:lnTo>
                    <a:pt x="197" y="493"/>
                  </a:lnTo>
                  <a:lnTo>
                    <a:pt x="138" y="591"/>
                  </a:lnTo>
                  <a:lnTo>
                    <a:pt x="79" y="709"/>
                  </a:lnTo>
                  <a:lnTo>
                    <a:pt x="40" y="828"/>
                  </a:lnTo>
                  <a:lnTo>
                    <a:pt x="20" y="946"/>
                  </a:lnTo>
                  <a:lnTo>
                    <a:pt x="1" y="1064"/>
                  </a:lnTo>
                  <a:lnTo>
                    <a:pt x="20" y="1201"/>
                  </a:lnTo>
                  <a:lnTo>
                    <a:pt x="40" y="1320"/>
                  </a:lnTo>
                  <a:lnTo>
                    <a:pt x="99" y="1457"/>
                  </a:lnTo>
                  <a:lnTo>
                    <a:pt x="158" y="1575"/>
                  </a:lnTo>
                  <a:lnTo>
                    <a:pt x="256" y="1694"/>
                  </a:lnTo>
                  <a:lnTo>
                    <a:pt x="355" y="1812"/>
                  </a:lnTo>
                  <a:lnTo>
                    <a:pt x="473" y="1910"/>
                  </a:lnTo>
                  <a:lnTo>
                    <a:pt x="611" y="1989"/>
                  </a:lnTo>
                  <a:lnTo>
                    <a:pt x="729" y="2048"/>
                  </a:lnTo>
                  <a:lnTo>
                    <a:pt x="867" y="2107"/>
                  </a:lnTo>
                  <a:lnTo>
                    <a:pt x="1004" y="2127"/>
                  </a:lnTo>
                  <a:lnTo>
                    <a:pt x="1142" y="2146"/>
                  </a:lnTo>
                  <a:lnTo>
                    <a:pt x="1300" y="2127"/>
                  </a:lnTo>
                  <a:lnTo>
                    <a:pt x="1457" y="2067"/>
                  </a:lnTo>
                  <a:lnTo>
                    <a:pt x="1595" y="1989"/>
                  </a:lnTo>
                  <a:lnTo>
                    <a:pt x="1713" y="1890"/>
                  </a:lnTo>
                  <a:lnTo>
                    <a:pt x="1811" y="1772"/>
                  </a:lnTo>
                  <a:lnTo>
                    <a:pt x="1910" y="1634"/>
                  </a:lnTo>
                  <a:lnTo>
                    <a:pt x="1969" y="1497"/>
                  </a:lnTo>
                  <a:lnTo>
                    <a:pt x="2008" y="1339"/>
                  </a:lnTo>
                  <a:lnTo>
                    <a:pt x="2008" y="1221"/>
                  </a:lnTo>
                  <a:lnTo>
                    <a:pt x="2008" y="1123"/>
                  </a:lnTo>
                  <a:lnTo>
                    <a:pt x="1969" y="887"/>
                  </a:lnTo>
                  <a:lnTo>
                    <a:pt x="1890" y="650"/>
                  </a:lnTo>
                  <a:lnTo>
                    <a:pt x="1752" y="434"/>
                  </a:lnTo>
                  <a:lnTo>
                    <a:pt x="1673" y="335"/>
                  </a:lnTo>
                  <a:lnTo>
                    <a:pt x="1595" y="237"/>
                  </a:lnTo>
                  <a:lnTo>
                    <a:pt x="1496" y="158"/>
                  </a:lnTo>
                  <a:lnTo>
                    <a:pt x="1398" y="99"/>
                  </a:lnTo>
                  <a:lnTo>
                    <a:pt x="1300" y="60"/>
                  </a:lnTo>
                  <a:lnTo>
                    <a:pt x="1181" y="21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7" name="Google Shape;11337;g3a7959378fd_0_3019"/>
            <p:cNvSpPr/>
            <p:nvPr/>
          </p:nvSpPr>
          <p:spPr>
            <a:xfrm>
              <a:off x="8003324" y="2084322"/>
              <a:ext cx="96983" cy="102287"/>
            </a:xfrm>
            <a:custGeom>
              <a:rect b="b" l="l" r="r" t="t"/>
              <a:pathLst>
                <a:path extrusionOk="0" h="1890" w="1792">
                  <a:moveTo>
                    <a:pt x="945" y="0"/>
                  </a:moveTo>
                  <a:lnTo>
                    <a:pt x="847" y="20"/>
                  </a:lnTo>
                  <a:lnTo>
                    <a:pt x="729" y="39"/>
                  </a:lnTo>
                  <a:lnTo>
                    <a:pt x="611" y="79"/>
                  </a:lnTo>
                  <a:lnTo>
                    <a:pt x="512" y="138"/>
                  </a:lnTo>
                  <a:lnTo>
                    <a:pt x="414" y="197"/>
                  </a:lnTo>
                  <a:lnTo>
                    <a:pt x="335" y="256"/>
                  </a:lnTo>
                  <a:lnTo>
                    <a:pt x="257" y="335"/>
                  </a:lnTo>
                  <a:lnTo>
                    <a:pt x="178" y="433"/>
                  </a:lnTo>
                  <a:lnTo>
                    <a:pt x="119" y="531"/>
                  </a:lnTo>
                  <a:lnTo>
                    <a:pt x="79" y="630"/>
                  </a:lnTo>
                  <a:lnTo>
                    <a:pt x="40" y="728"/>
                  </a:lnTo>
                  <a:lnTo>
                    <a:pt x="20" y="827"/>
                  </a:lnTo>
                  <a:lnTo>
                    <a:pt x="1" y="945"/>
                  </a:lnTo>
                  <a:lnTo>
                    <a:pt x="20" y="1063"/>
                  </a:lnTo>
                  <a:lnTo>
                    <a:pt x="40" y="1161"/>
                  </a:lnTo>
                  <a:lnTo>
                    <a:pt x="79" y="1279"/>
                  </a:lnTo>
                  <a:lnTo>
                    <a:pt x="138" y="1397"/>
                  </a:lnTo>
                  <a:lnTo>
                    <a:pt x="217" y="1496"/>
                  </a:lnTo>
                  <a:lnTo>
                    <a:pt x="316" y="1594"/>
                  </a:lnTo>
                  <a:lnTo>
                    <a:pt x="414" y="1693"/>
                  </a:lnTo>
                  <a:lnTo>
                    <a:pt x="532" y="1771"/>
                  </a:lnTo>
                  <a:lnTo>
                    <a:pt x="650" y="1811"/>
                  </a:lnTo>
                  <a:lnTo>
                    <a:pt x="768" y="1870"/>
                  </a:lnTo>
                  <a:lnTo>
                    <a:pt x="886" y="1890"/>
                  </a:lnTo>
                  <a:lnTo>
                    <a:pt x="1162" y="1890"/>
                  </a:lnTo>
                  <a:lnTo>
                    <a:pt x="1280" y="1830"/>
                  </a:lnTo>
                  <a:lnTo>
                    <a:pt x="1418" y="1771"/>
                  </a:lnTo>
                  <a:lnTo>
                    <a:pt x="1516" y="1673"/>
                  </a:lnTo>
                  <a:lnTo>
                    <a:pt x="1615" y="1575"/>
                  </a:lnTo>
                  <a:lnTo>
                    <a:pt x="1693" y="1457"/>
                  </a:lnTo>
                  <a:lnTo>
                    <a:pt x="1752" y="1319"/>
                  </a:lnTo>
                  <a:lnTo>
                    <a:pt x="1792" y="1181"/>
                  </a:lnTo>
                  <a:lnTo>
                    <a:pt x="1792" y="984"/>
                  </a:lnTo>
                  <a:lnTo>
                    <a:pt x="1752" y="768"/>
                  </a:lnTo>
                  <a:lnTo>
                    <a:pt x="1674" y="571"/>
                  </a:lnTo>
                  <a:lnTo>
                    <a:pt x="1556" y="374"/>
                  </a:lnTo>
                  <a:lnTo>
                    <a:pt x="1418" y="217"/>
                  </a:lnTo>
                  <a:lnTo>
                    <a:pt x="1339" y="138"/>
                  </a:lnTo>
                  <a:lnTo>
                    <a:pt x="1241" y="79"/>
                  </a:lnTo>
                  <a:lnTo>
                    <a:pt x="1162" y="39"/>
                  </a:lnTo>
                  <a:lnTo>
                    <a:pt x="1064" y="2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8" name="Google Shape;11338;g3a7959378fd_0_3019"/>
            <p:cNvSpPr/>
            <p:nvPr/>
          </p:nvSpPr>
          <p:spPr>
            <a:xfrm>
              <a:off x="8866095" y="2088544"/>
              <a:ext cx="635964" cy="1366692"/>
            </a:xfrm>
            <a:custGeom>
              <a:rect b="b" l="l" r="r" t="t"/>
              <a:pathLst>
                <a:path extrusionOk="0" h="25253" w="11751">
                  <a:moveTo>
                    <a:pt x="2933" y="1"/>
                  </a:moveTo>
                  <a:lnTo>
                    <a:pt x="2736" y="80"/>
                  </a:lnTo>
                  <a:lnTo>
                    <a:pt x="2540" y="178"/>
                  </a:lnTo>
                  <a:lnTo>
                    <a:pt x="2166" y="394"/>
                  </a:lnTo>
                  <a:lnTo>
                    <a:pt x="1831" y="650"/>
                  </a:lnTo>
                  <a:lnTo>
                    <a:pt x="1516" y="946"/>
                  </a:lnTo>
                  <a:lnTo>
                    <a:pt x="1241" y="1260"/>
                  </a:lnTo>
                  <a:lnTo>
                    <a:pt x="985" y="1595"/>
                  </a:lnTo>
                  <a:lnTo>
                    <a:pt x="768" y="1969"/>
                  </a:lnTo>
                  <a:lnTo>
                    <a:pt x="572" y="2343"/>
                  </a:lnTo>
                  <a:lnTo>
                    <a:pt x="394" y="2756"/>
                  </a:lnTo>
                  <a:lnTo>
                    <a:pt x="257" y="3170"/>
                  </a:lnTo>
                  <a:lnTo>
                    <a:pt x="158" y="3603"/>
                  </a:lnTo>
                  <a:lnTo>
                    <a:pt x="79" y="4036"/>
                  </a:lnTo>
                  <a:lnTo>
                    <a:pt x="20" y="4469"/>
                  </a:lnTo>
                  <a:lnTo>
                    <a:pt x="1" y="4921"/>
                  </a:lnTo>
                  <a:lnTo>
                    <a:pt x="1" y="5374"/>
                  </a:lnTo>
                  <a:lnTo>
                    <a:pt x="20" y="5807"/>
                  </a:lnTo>
                  <a:lnTo>
                    <a:pt x="79" y="6240"/>
                  </a:lnTo>
                  <a:lnTo>
                    <a:pt x="158" y="6673"/>
                  </a:lnTo>
                  <a:lnTo>
                    <a:pt x="276" y="7106"/>
                  </a:lnTo>
                  <a:lnTo>
                    <a:pt x="394" y="7519"/>
                  </a:lnTo>
                  <a:lnTo>
                    <a:pt x="552" y="7932"/>
                  </a:lnTo>
                  <a:lnTo>
                    <a:pt x="709" y="8346"/>
                  </a:lnTo>
                  <a:lnTo>
                    <a:pt x="886" y="8759"/>
                  </a:lnTo>
                  <a:lnTo>
                    <a:pt x="1083" y="9153"/>
                  </a:lnTo>
                  <a:lnTo>
                    <a:pt x="1300" y="9546"/>
                  </a:lnTo>
                  <a:lnTo>
                    <a:pt x="1516" y="9920"/>
                  </a:lnTo>
                  <a:lnTo>
                    <a:pt x="1772" y="10294"/>
                  </a:lnTo>
                  <a:lnTo>
                    <a:pt x="2008" y="10668"/>
                  </a:lnTo>
                  <a:lnTo>
                    <a:pt x="2540" y="11396"/>
                  </a:lnTo>
                  <a:lnTo>
                    <a:pt x="3091" y="12105"/>
                  </a:lnTo>
                  <a:lnTo>
                    <a:pt x="3543" y="12656"/>
                  </a:lnTo>
                  <a:lnTo>
                    <a:pt x="4055" y="13187"/>
                  </a:lnTo>
                  <a:lnTo>
                    <a:pt x="4311" y="13443"/>
                  </a:lnTo>
                  <a:lnTo>
                    <a:pt x="4587" y="13699"/>
                  </a:lnTo>
                  <a:lnTo>
                    <a:pt x="4862" y="13935"/>
                  </a:lnTo>
                  <a:lnTo>
                    <a:pt x="5157" y="14152"/>
                  </a:lnTo>
                  <a:lnTo>
                    <a:pt x="5453" y="14349"/>
                  </a:lnTo>
                  <a:lnTo>
                    <a:pt x="5767" y="14526"/>
                  </a:lnTo>
                  <a:lnTo>
                    <a:pt x="6082" y="14683"/>
                  </a:lnTo>
                  <a:lnTo>
                    <a:pt x="6397" y="14801"/>
                  </a:lnTo>
                  <a:lnTo>
                    <a:pt x="6732" y="14880"/>
                  </a:lnTo>
                  <a:lnTo>
                    <a:pt x="7066" y="14939"/>
                  </a:lnTo>
                  <a:lnTo>
                    <a:pt x="7401" y="14959"/>
                  </a:lnTo>
                  <a:lnTo>
                    <a:pt x="7755" y="14939"/>
                  </a:lnTo>
                  <a:lnTo>
                    <a:pt x="7598" y="15175"/>
                  </a:lnTo>
                  <a:lnTo>
                    <a:pt x="7421" y="15471"/>
                  </a:lnTo>
                  <a:lnTo>
                    <a:pt x="7263" y="15785"/>
                  </a:lnTo>
                  <a:lnTo>
                    <a:pt x="7106" y="16140"/>
                  </a:lnTo>
                  <a:lnTo>
                    <a:pt x="6988" y="16494"/>
                  </a:lnTo>
                  <a:lnTo>
                    <a:pt x="6909" y="16848"/>
                  </a:lnTo>
                  <a:lnTo>
                    <a:pt x="6889" y="17006"/>
                  </a:lnTo>
                  <a:lnTo>
                    <a:pt x="6870" y="17163"/>
                  </a:lnTo>
                  <a:lnTo>
                    <a:pt x="6870" y="17301"/>
                  </a:lnTo>
                  <a:lnTo>
                    <a:pt x="6889" y="17439"/>
                  </a:lnTo>
                  <a:lnTo>
                    <a:pt x="6968" y="17695"/>
                  </a:lnTo>
                  <a:lnTo>
                    <a:pt x="7047" y="17950"/>
                  </a:lnTo>
                  <a:lnTo>
                    <a:pt x="7244" y="18442"/>
                  </a:lnTo>
                  <a:lnTo>
                    <a:pt x="7460" y="18915"/>
                  </a:lnTo>
                  <a:lnTo>
                    <a:pt x="7677" y="19367"/>
                  </a:lnTo>
                  <a:lnTo>
                    <a:pt x="7893" y="19820"/>
                  </a:lnTo>
                  <a:lnTo>
                    <a:pt x="8070" y="20293"/>
                  </a:lnTo>
                  <a:lnTo>
                    <a:pt x="8149" y="20529"/>
                  </a:lnTo>
                  <a:lnTo>
                    <a:pt x="8208" y="20785"/>
                  </a:lnTo>
                  <a:lnTo>
                    <a:pt x="8247" y="21040"/>
                  </a:lnTo>
                  <a:lnTo>
                    <a:pt x="8267" y="21316"/>
                  </a:lnTo>
                  <a:lnTo>
                    <a:pt x="8267" y="21532"/>
                  </a:lnTo>
                  <a:lnTo>
                    <a:pt x="8247" y="21769"/>
                  </a:lnTo>
                  <a:lnTo>
                    <a:pt x="8208" y="21985"/>
                  </a:lnTo>
                  <a:lnTo>
                    <a:pt x="8149" y="22221"/>
                  </a:lnTo>
                  <a:lnTo>
                    <a:pt x="8070" y="22458"/>
                  </a:lnTo>
                  <a:lnTo>
                    <a:pt x="7991" y="22674"/>
                  </a:lnTo>
                  <a:lnTo>
                    <a:pt x="7814" y="23087"/>
                  </a:lnTo>
                  <a:lnTo>
                    <a:pt x="7322" y="23146"/>
                  </a:lnTo>
                  <a:lnTo>
                    <a:pt x="7086" y="23205"/>
                  </a:lnTo>
                  <a:lnTo>
                    <a:pt x="6870" y="23264"/>
                  </a:lnTo>
                  <a:lnTo>
                    <a:pt x="6653" y="23363"/>
                  </a:lnTo>
                  <a:lnTo>
                    <a:pt x="6456" y="23481"/>
                  </a:lnTo>
                  <a:lnTo>
                    <a:pt x="6378" y="23560"/>
                  </a:lnTo>
                  <a:lnTo>
                    <a:pt x="6299" y="23638"/>
                  </a:lnTo>
                  <a:lnTo>
                    <a:pt x="6220" y="23737"/>
                  </a:lnTo>
                  <a:lnTo>
                    <a:pt x="6161" y="23835"/>
                  </a:lnTo>
                  <a:lnTo>
                    <a:pt x="6102" y="24012"/>
                  </a:lnTo>
                  <a:lnTo>
                    <a:pt x="6082" y="24209"/>
                  </a:lnTo>
                  <a:lnTo>
                    <a:pt x="6082" y="24406"/>
                  </a:lnTo>
                  <a:lnTo>
                    <a:pt x="6122" y="24583"/>
                  </a:lnTo>
                  <a:lnTo>
                    <a:pt x="6200" y="24780"/>
                  </a:lnTo>
                  <a:lnTo>
                    <a:pt x="6299" y="24957"/>
                  </a:lnTo>
                  <a:lnTo>
                    <a:pt x="6417" y="25115"/>
                  </a:lnTo>
                  <a:lnTo>
                    <a:pt x="6555" y="25252"/>
                  </a:lnTo>
                  <a:lnTo>
                    <a:pt x="6968" y="25016"/>
                  </a:lnTo>
                  <a:lnTo>
                    <a:pt x="7362" y="24760"/>
                  </a:lnTo>
                  <a:lnTo>
                    <a:pt x="7736" y="24465"/>
                  </a:lnTo>
                  <a:lnTo>
                    <a:pt x="8090" y="24150"/>
                  </a:lnTo>
                  <a:lnTo>
                    <a:pt x="8405" y="23816"/>
                  </a:lnTo>
                  <a:lnTo>
                    <a:pt x="8720" y="23461"/>
                  </a:lnTo>
                  <a:lnTo>
                    <a:pt x="8995" y="23087"/>
                  </a:lnTo>
                  <a:lnTo>
                    <a:pt x="9271" y="22674"/>
                  </a:lnTo>
                  <a:lnTo>
                    <a:pt x="9527" y="22261"/>
                  </a:lnTo>
                  <a:lnTo>
                    <a:pt x="9763" y="21847"/>
                  </a:lnTo>
                  <a:lnTo>
                    <a:pt x="9999" y="21414"/>
                  </a:lnTo>
                  <a:lnTo>
                    <a:pt x="10215" y="20981"/>
                  </a:lnTo>
                  <a:lnTo>
                    <a:pt x="10629" y="20076"/>
                  </a:lnTo>
                  <a:lnTo>
                    <a:pt x="11003" y="19190"/>
                  </a:lnTo>
                  <a:lnTo>
                    <a:pt x="11239" y="18600"/>
                  </a:lnTo>
                  <a:lnTo>
                    <a:pt x="11455" y="18009"/>
                  </a:lnTo>
                  <a:lnTo>
                    <a:pt x="11554" y="17714"/>
                  </a:lnTo>
                  <a:lnTo>
                    <a:pt x="11633" y="17399"/>
                  </a:lnTo>
                  <a:lnTo>
                    <a:pt x="11692" y="17104"/>
                  </a:lnTo>
                  <a:lnTo>
                    <a:pt x="11731" y="16789"/>
                  </a:lnTo>
                  <a:lnTo>
                    <a:pt x="11751" y="16455"/>
                  </a:lnTo>
                  <a:lnTo>
                    <a:pt x="11731" y="16140"/>
                  </a:lnTo>
                  <a:lnTo>
                    <a:pt x="11711" y="15805"/>
                  </a:lnTo>
                  <a:lnTo>
                    <a:pt x="11652" y="15490"/>
                  </a:lnTo>
                  <a:lnTo>
                    <a:pt x="11593" y="15156"/>
                  </a:lnTo>
                  <a:lnTo>
                    <a:pt x="11514" y="14841"/>
                  </a:lnTo>
                  <a:lnTo>
                    <a:pt x="11337" y="14211"/>
                  </a:lnTo>
                  <a:lnTo>
                    <a:pt x="11101" y="13463"/>
                  </a:lnTo>
                  <a:lnTo>
                    <a:pt x="10845" y="12715"/>
                  </a:lnTo>
                  <a:lnTo>
                    <a:pt x="10550" y="11967"/>
                  </a:lnTo>
                  <a:lnTo>
                    <a:pt x="10255" y="11239"/>
                  </a:lnTo>
                  <a:lnTo>
                    <a:pt x="9920" y="10530"/>
                  </a:lnTo>
                  <a:lnTo>
                    <a:pt x="9586" y="9822"/>
                  </a:lnTo>
                  <a:lnTo>
                    <a:pt x="9212" y="9113"/>
                  </a:lnTo>
                  <a:lnTo>
                    <a:pt x="8818" y="8444"/>
                  </a:lnTo>
                  <a:lnTo>
                    <a:pt x="8621" y="8070"/>
                  </a:lnTo>
                  <a:lnTo>
                    <a:pt x="8543" y="7893"/>
                  </a:lnTo>
                  <a:lnTo>
                    <a:pt x="8464" y="7696"/>
                  </a:lnTo>
                  <a:lnTo>
                    <a:pt x="8424" y="7460"/>
                  </a:lnTo>
                  <a:lnTo>
                    <a:pt x="8405" y="7224"/>
                  </a:lnTo>
                  <a:lnTo>
                    <a:pt x="8405" y="6752"/>
                  </a:lnTo>
                  <a:lnTo>
                    <a:pt x="8385" y="6456"/>
                  </a:lnTo>
                  <a:lnTo>
                    <a:pt x="8365" y="6161"/>
                  </a:lnTo>
                  <a:lnTo>
                    <a:pt x="8326" y="5866"/>
                  </a:lnTo>
                  <a:lnTo>
                    <a:pt x="8287" y="5590"/>
                  </a:lnTo>
                  <a:lnTo>
                    <a:pt x="8228" y="5295"/>
                  </a:lnTo>
                  <a:lnTo>
                    <a:pt x="8149" y="5020"/>
                  </a:lnTo>
                  <a:lnTo>
                    <a:pt x="8050" y="4744"/>
                  </a:lnTo>
                  <a:lnTo>
                    <a:pt x="7952" y="4469"/>
                  </a:lnTo>
                  <a:lnTo>
                    <a:pt x="7854" y="4193"/>
                  </a:lnTo>
                  <a:lnTo>
                    <a:pt x="7736" y="3937"/>
                  </a:lnTo>
                  <a:lnTo>
                    <a:pt x="7460" y="3425"/>
                  </a:lnTo>
                  <a:lnTo>
                    <a:pt x="7145" y="2933"/>
                  </a:lnTo>
                  <a:lnTo>
                    <a:pt x="6791" y="2461"/>
                  </a:lnTo>
                  <a:lnTo>
                    <a:pt x="6417" y="2008"/>
                  </a:lnTo>
                  <a:lnTo>
                    <a:pt x="6004" y="1615"/>
                  </a:lnTo>
                  <a:lnTo>
                    <a:pt x="5551" y="1241"/>
                  </a:lnTo>
                  <a:lnTo>
                    <a:pt x="5315" y="1064"/>
                  </a:lnTo>
                  <a:lnTo>
                    <a:pt x="5079" y="906"/>
                  </a:lnTo>
                  <a:lnTo>
                    <a:pt x="4823" y="749"/>
                  </a:lnTo>
                  <a:lnTo>
                    <a:pt x="4567" y="611"/>
                  </a:lnTo>
                  <a:lnTo>
                    <a:pt x="4311" y="473"/>
                  </a:lnTo>
                  <a:lnTo>
                    <a:pt x="4035" y="355"/>
                  </a:lnTo>
                  <a:lnTo>
                    <a:pt x="3780" y="237"/>
                  </a:lnTo>
                  <a:lnTo>
                    <a:pt x="3504" y="158"/>
                  </a:lnTo>
                  <a:lnTo>
                    <a:pt x="3209" y="60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D187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9" name="Google Shape;11339;g3a7959378fd_0_3019"/>
            <p:cNvSpPr/>
            <p:nvPr/>
          </p:nvSpPr>
          <p:spPr>
            <a:xfrm>
              <a:off x="8408083" y="1646497"/>
              <a:ext cx="516684" cy="869275"/>
            </a:xfrm>
            <a:custGeom>
              <a:rect b="b" l="l" r="r" t="t"/>
              <a:pathLst>
                <a:path extrusionOk="0" h="16062" w="9547">
                  <a:moveTo>
                    <a:pt x="3386" y="1"/>
                  </a:moveTo>
                  <a:lnTo>
                    <a:pt x="3051" y="40"/>
                  </a:lnTo>
                  <a:lnTo>
                    <a:pt x="2697" y="60"/>
                  </a:lnTo>
                  <a:lnTo>
                    <a:pt x="2205" y="119"/>
                  </a:lnTo>
                  <a:lnTo>
                    <a:pt x="1969" y="178"/>
                  </a:lnTo>
                  <a:lnTo>
                    <a:pt x="1733" y="237"/>
                  </a:lnTo>
                  <a:lnTo>
                    <a:pt x="1516" y="316"/>
                  </a:lnTo>
                  <a:lnTo>
                    <a:pt x="1319" y="414"/>
                  </a:lnTo>
                  <a:lnTo>
                    <a:pt x="1123" y="552"/>
                  </a:lnTo>
                  <a:lnTo>
                    <a:pt x="965" y="729"/>
                  </a:lnTo>
                  <a:lnTo>
                    <a:pt x="867" y="847"/>
                  </a:lnTo>
                  <a:lnTo>
                    <a:pt x="788" y="1005"/>
                  </a:lnTo>
                  <a:lnTo>
                    <a:pt x="729" y="1142"/>
                  </a:lnTo>
                  <a:lnTo>
                    <a:pt x="670" y="1300"/>
                  </a:lnTo>
                  <a:lnTo>
                    <a:pt x="611" y="1615"/>
                  </a:lnTo>
                  <a:lnTo>
                    <a:pt x="552" y="1949"/>
                  </a:lnTo>
                  <a:lnTo>
                    <a:pt x="1" y="5669"/>
                  </a:lnTo>
                  <a:lnTo>
                    <a:pt x="99" y="5689"/>
                  </a:lnTo>
                  <a:lnTo>
                    <a:pt x="178" y="5709"/>
                  </a:lnTo>
                  <a:lnTo>
                    <a:pt x="394" y="5709"/>
                  </a:lnTo>
                  <a:lnTo>
                    <a:pt x="473" y="5689"/>
                  </a:lnTo>
                  <a:lnTo>
                    <a:pt x="571" y="5650"/>
                  </a:lnTo>
                  <a:lnTo>
                    <a:pt x="670" y="5610"/>
                  </a:lnTo>
                  <a:lnTo>
                    <a:pt x="749" y="5551"/>
                  </a:lnTo>
                  <a:lnTo>
                    <a:pt x="768" y="5827"/>
                  </a:lnTo>
                  <a:lnTo>
                    <a:pt x="808" y="6122"/>
                  </a:lnTo>
                  <a:lnTo>
                    <a:pt x="906" y="6693"/>
                  </a:lnTo>
                  <a:lnTo>
                    <a:pt x="1004" y="7283"/>
                  </a:lnTo>
                  <a:lnTo>
                    <a:pt x="1044" y="7559"/>
                  </a:lnTo>
                  <a:lnTo>
                    <a:pt x="1063" y="7854"/>
                  </a:lnTo>
                  <a:lnTo>
                    <a:pt x="1083" y="7992"/>
                  </a:lnTo>
                  <a:lnTo>
                    <a:pt x="1103" y="8051"/>
                  </a:lnTo>
                  <a:lnTo>
                    <a:pt x="1123" y="8110"/>
                  </a:lnTo>
                  <a:lnTo>
                    <a:pt x="1162" y="8149"/>
                  </a:lnTo>
                  <a:lnTo>
                    <a:pt x="1221" y="8188"/>
                  </a:lnTo>
                  <a:lnTo>
                    <a:pt x="1339" y="8248"/>
                  </a:lnTo>
                  <a:lnTo>
                    <a:pt x="1457" y="8267"/>
                  </a:lnTo>
                  <a:lnTo>
                    <a:pt x="1595" y="8267"/>
                  </a:lnTo>
                  <a:lnTo>
                    <a:pt x="1929" y="8228"/>
                  </a:lnTo>
                  <a:lnTo>
                    <a:pt x="2244" y="8188"/>
                  </a:lnTo>
                  <a:lnTo>
                    <a:pt x="2559" y="8110"/>
                  </a:lnTo>
                  <a:lnTo>
                    <a:pt x="2874" y="8031"/>
                  </a:lnTo>
                  <a:lnTo>
                    <a:pt x="2559" y="11416"/>
                  </a:lnTo>
                  <a:lnTo>
                    <a:pt x="3071" y="11751"/>
                  </a:lnTo>
                  <a:lnTo>
                    <a:pt x="3543" y="12125"/>
                  </a:lnTo>
                  <a:lnTo>
                    <a:pt x="4016" y="12499"/>
                  </a:lnTo>
                  <a:lnTo>
                    <a:pt x="4468" y="12892"/>
                  </a:lnTo>
                  <a:lnTo>
                    <a:pt x="4901" y="13325"/>
                  </a:lnTo>
                  <a:lnTo>
                    <a:pt x="5315" y="13758"/>
                  </a:lnTo>
                  <a:lnTo>
                    <a:pt x="5728" y="14211"/>
                  </a:lnTo>
                  <a:lnTo>
                    <a:pt x="6102" y="14683"/>
                  </a:lnTo>
                  <a:lnTo>
                    <a:pt x="6279" y="14939"/>
                  </a:lnTo>
                  <a:lnTo>
                    <a:pt x="6496" y="15195"/>
                  </a:lnTo>
                  <a:lnTo>
                    <a:pt x="6712" y="15451"/>
                  </a:lnTo>
                  <a:lnTo>
                    <a:pt x="6948" y="15667"/>
                  </a:lnTo>
                  <a:lnTo>
                    <a:pt x="7204" y="15845"/>
                  </a:lnTo>
                  <a:lnTo>
                    <a:pt x="7322" y="15923"/>
                  </a:lnTo>
                  <a:lnTo>
                    <a:pt x="7460" y="15982"/>
                  </a:lnTo>
                  <a:lnTo>
                    <a:pt x="7598" y="16022"/>
                  </a:lnTo>
                  <a:lnTo>
                    <a:pt x="7736" y="16041"/>
                  </a:lnTo>
                  <a:lnTo>
                    <a:pt x="7893" y="16061"/>
                  </a:lnTo>
                  <a:lnTo>
                    <a:pt x="8050" y="16041"/>
                  </a:lnTo>
                  <a:lnTo>
                    <a:pt x="8208" y="16002"/>
                  </a:lnTo>
                  <a:lnTo>
                    <a:pt x="8385" y="15943"/>
                  </a:lnTo>
                  <a:lnTo>
                    <a:pt x="8542" y="15864"/>
                  </a:lnTo>
                  <a:lnTo>
                    <a:pt x="8680" y="15746"/>
                  </a:lnTo>
                  <a:lnTo>
                    <a:pt x="8798" y="15628"/>
                  </a:lnTo>
                  <a:lnTo>
                    <a:pt x="8916" y="15490"/>
                  </a:lnTo>
                  <a:lnTo>
                    <a:pt x="9015" y="15333"/>
                  </a:lnTo>
                  <a:lnTo>
                    <a:pt x="9113" y="15175"/>
                  </a:lnTo>
                  <a:lnTo>
                    <a:pt x="9172" y="15018"/>
                  </a:lnTo>
                  <a:lnTo>
                    <a:pt x="9231" y="14841"/>
                  </a:lnTo>
                  <a:lnTo>
                    <a:pt x="9330" y="14506"/>
                  </a:lnTo>
                  <a:lnTo>
                    <a:pt x="9389" y="14152"/>
                  </a:lnTo>
                  <a:lnTo>
                    <a:pt x="9428" y="13798"/>
                  </a:lnTo>
                  <a:lnTo>
                    <a:pt x="9507" y="13207"/>
                  </a:lnTo>
                  <a:lnTo>
                    <a:pt x="9527" y="12892"/>
                  </a:lnTo>
                  <a:lnTo>
                    <a:pt x="9546" y="12597"/>
                  </a:lnTo>
                  <a:lnTo>
                    <a:pt x="9546" y="12282"/>
                  </a:lnTo>
                  <a:lnTo>
                    <a:pt x="9527" y="11987"/>
                  </a:lnTo>
                  <a:lnTo>
                    <a:pt x="9487" y="11692"/>
                  </a:lnTo>
                  <a:lnTo>
                    <a:pt x="9408" y="11416"/>
                  </a:lnTo>
                  <a:lnTo>
                    <a:pt x="6496" y="2441"/>
                  </a:lnTo>
                  <a:lnTo>
                    <a:pt x="6299" y="1890"/>
                  </a:lnTo>
                  <a:lnTo>
                    <a:pt x="6200" y="1615"/>
                  </a:lnTo>
                  <a:lnTo>
                    <a:pt x="6063" y="1339"/>
                  </a:lnTo>
                  <a:lnTo>
                    <a:pt x="5925" y="1103"/>
                  </a:lnTo>
                  <a:lnTo>
                    <a:pt x="5767" y="867"/>
                  </a:lnTo>
                  <a:lnTo>
                    <a:pt x="5571" y="650"/>
                  </a:lnTo>
                  <a:lnTo>
                    <a:pt x="5354" y="454"/>
                  </a:lnTo>
                  <a:lnTo>
                    <a:pt x="5216" y="355"/>
                  </a:lnTo>
                  <a:lnTo>
                    <a:pt x="5059" y="276"/>
                  </a:lnTo>
                  <a:lnTo>
                    <a:pt x="4921" y="217"/>
                  </a:lnTo>
                  <a:lnTo>
                    <a:pt x="4764" y="158"/>
                  </a:lnTo>
                  <a:lnTo>
                    <a:pt x="4429" y="60"/>
                  </a:lnTo>
                  <a:lnTo>
                    <a:pt x="4094" y="21"/>
                  </a:lnTo>
                  <a:lnTo>
                    <a:pt x="3740" y="1"/>
                  </a:lnTo>
                  <a:close/>
                </a:path>
              </a:pathLst>
            </a:custGeom>
            <a:solidFill>
              <a:srgbClr val="F3AC7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0" name="Google Shape;11340;g3a7959378fd_0_3019"/>
            <p:cNvSpPr/>
            <p:nvPr/>
          </p:nvSpPr>
          <p:spPr>
            <a:xfrm>
              <a:off x="8480549" y="1646497"/>
              <a:ext cx="444217" cy="869275"/>
            </a:xfrm>
            <a:custGeom>
              <a:rect b="b" l="l" r="r" t="t"/>
              <a:pathLst>
                <a:path extrusionOk="0" h="16062" w="8208">
                  <a:moveTo>
                    <a:pt x="2047" y="1"/>
                  </a:moveTo>
                  <a:lnTo>
                    <a:pt x="1712" y="40"/>
                  </a:lnTo>
                  <a:lnTo>
                    <a:pt x="1358" y="60"/>
                  </a:lnTo>
                  <a:lnTo>
                    <a:pt x="1004" y="99"/>
                  </a:lnTo>
                  <a:lnTo>
                    <a:pt x="531" y="1497"/>
                  </a:lnTo>
                  <a:lnTo>
                    <a:pt x="0" y="2874"/>
                  </a:lnTo>
                  <a:lnTo>
                    <a:pt x="217" y="2933"/>
                  </a:lnTo>
                  <a:lnTo>
                    <a:pt x="433" y="2953"/>
                  </a:lnTo>
                  <a:lnTo>
                    <a:pt x="669" y="2933"/>
                  </a:lnTo>
                  <a:lnTo>
                    <a:pt x="886" y="2894"/>
                  </a:lnTo>
                  <a:lnTo>
                    <a:pt x="689" y="3032"/>
                  </a:lnTo>
                  <a:lnTo>
                    <a:pt x="512" y="3209"/>
                  </a:lnTo>
                  <a:lnTo>
                    <a:pt x="374" y="3386"/>
                  </a:lnTo>
                  <a:lnTo>
                    <a:pt x="256" y="3583"/>
                  </a:lnTo>
                  <a:lnTo>
                    <a:pt x="157" y="3799"/>
                  </a:lnTo>
                  <a:lnTo>
                    <a:pt x="79" y="4036"/>
                  </a:lnTo>
                  <a:lnTo>
                    <a:pt x="39" y="4272"/>
                  </a:lnTo>
                  <a:lnTo>
                    <a:pt x="0" y="4508"/>
                  </a:lnTo>
                  <a:lnTo>
                    <a:pt x="0" y="4744"/>
                  </a:lnTo>
                  <a:lnTo>
                    <a:pt x="0" y="4980"/>
                  </a:lnTo>
                  <a:lnTo>
                    <a:pt x="59" y="5453"/>
                  </a:lnTo>
                  <a:lnTo>
                    <a:pt x="138" y="5925"/>
                  </a:lnTo>
                  <a:lnTo>
                    <a:pt x="217" y="6397"/>
                  </a:lnTo>
                  <a:lnTo>
                    <a:pt x="374" y="7322"/>
                  </a:lnTo>
                  <a:lnTo>
                    <a:pt x="492" y="8228"/>
                  </a:lnTo>
                  <a:lnTo>
                    <a:pt x="768" y="8208"/>
                  </a:lnTo>
                  <a:lnTo>
                    <a:pt x="1023" y="8149"/>
                  </a:lnTo>
                  <a:lnTo>
                    <a:pt x="1279" y="8090"/>
                  </a:lnTo>
                  <a:lnTo>
                    <a:pt x="1535" y="8031"/>
                  </a:lnTo>
                  <a:lnTo>
                    <a:pt x="1220" y="11416"/>
                  </a:lnTo>
                  <a:lnTo>
                    <a:pt x="1732" y="11751"/>
                  </a:lnTo>
                  <a:lnTo>
                    <a:pt x="2204" y="12125"/>
                  </a:lnTo>
                  <a:lnTo>
                    <a:pt x="2677" y="12499"/>
                  </a:lnTo>
                  <a:lnTo>
                    <a:pt x="3129" y="12892"/>
                  </a:lnTo>
                  <a:lnTo>
                    <a:pt x="3562" y="13325"/>
                  </a:lnTo>
                  <a:lnTo>
                    <a:pt x="3976" y="13758"/>
                  </a:lnTo>
                  <a:lnTo>
                    <a:pt x="4389" y="14211"/>
                  </a:lnTo>
                  <a:lnTo>
                    <a:pt x="4763" y="14683"/>
                  </a:lnTo>
                  <a:lnTo>
                    <a:pt x="4940" y="14939"/>
                  </a:lnTo>
                  <a:lnTo>
                    <a:pt x="5157" y="15195"/>
                  </a:lnTo>
                  <a:lnTo>
                    <a:pt x="5373" y="15451"/>
                  </a:lnTo>
                  <a:lnTo>
                    <a:pt x="5609" y="15667"/>
                  </a:lnTo>
                  <a:lnTo>
                    <a:pt x="5865" y="15845"/>
                  </a:lnTo>
                  <a:lnTo>
                    <a:pt x="5983" y="15923"/>
                  </a:lnTo>
                  <a:lnTo>
                    <a:pt x="6121" y="15982"/>
                  </a:lnTo>
                  <a:lnTo>
                    <a:pt x="6259" y="16022"/>
                  </a:lnTo>
                  <a:lnTo>
                    <a:pt x="6397" y="16041"/>
                  </a:lnTo>
                  <a:lnTo>
                    <a:pt x="6554" y="16061"/>
                  </a:lnTo>
                  <a:lnTo>
                    <a:pt x="6711" y="16041"/>
                  </a:lnTo>
                  <a:lnTo>
                    <a:pt x="6869" y="16002"/>
                  </a:lnTo>
                  <a:lnTo>
                    <a:pt x="7046" y="15943"/>
                  </a:lnTo>
                  <a:lnTo>
                    <a:pt x="7203" y="15864"/>
                  </a:lnTo>
                  <a:lnTo>
                    <a:pt x="7341" y="15746"/>
                  </a:lnTo>
                  <a:lnTo>
                    <a:pt x="7459" y="15628"/>
                  </a:lnTo>
                  <a:lnTo>
                    <a:pt x="7577" y="15490"/>
                  </a:lnTo>
                  <a:lnTo>
                    <a:pt x="7676" y="15333"/>
                  </a:lnTo>
                  <a:lnTo>
                    <a:pt x="7774" y="15175"/>
                  </a:lnTo>
                  <a:lnTo>
                    <a:pt x="7833" y="15018"/>
                  </a:lnTo>
                  <a:lnTo>
                    <a:pt x="7892" y="14841"/>
                  </a:lnTo>
                  <a:lnTo>
                    <a:pt x="7991" y="14506"/>
                  </a:lnTo>
                  <a:lnTo>
                    <a:pt x="8050" y="14152"/>
                  </a:lnTo>
                  <a:lnTo>
                    <a:pt x="8089" y="13798"/>
                  </a:lnTo>
                  <a:lnTo>
                    <a:pt x="8168" y="13207"/>
                  </a:lnTo>
                  <a:lnTo>
                    <a:pt x="8188" y="12892"/>
                  </a:lnTo>
                  <a:lnTo>
                    <a:pt x="8207" y="12597"/>
                  </a:lnTo>
                  <a:lnTo>
                    <a:pt x="8207" y="12282"/>
                  </a:lnTo>
                  <a:lnTo>
                    <a:pt x="8188" y="11987"/>
                  </a:lnTo>
                  <a:lnTo>
                    <a:pt x="8148" y="11692"/>
                  </a:lnTo>
                  <a:lnTo>
                    <a:pt x="8069" y="11416"/>
                  </a:lnTo>
                  <a:lnTo>
                    <a:pt x="5157" y="2441"/>
                  </a:lnTo>
                  <a:lnTo>
                    <a:pt x="4960" y="1890"/>
                  </a:lnTo>
                  <a:lnTo>
                    <a:pt x="4861" y="1615"/>
                  </a:lnTo>
                  <a:lnTo>
                    <a:pt x="4724" y="1339"/>
                  </a:lnTo>
                  <a:lnTo>
                    <a:pt x="4586" y="1103"/>
                  </a:lnTo>
                  <a:lnTo>
                    <a:pt x="4428" y="867"/>
                  </a:lnTo>
                  <a:lnTo>
                    <a:pt x="4232" y="650"/>
                  </a:lnTo>
                  <a:lnTo>
                    <a:pt x="4015" y="454"/>
                  </a:lnTo>
                  <a:lnTo>
                    <a:pt x="3877" y="355"/>
                  </a:lnTo>
                  <a:lnTo>
                    <a:pt x="3720" y="276"/>
                  </a:lnTo>
                  <a:lnTo>
                    <a:pt x="3582" y="217"/>
                  </a:lnTo>
                  <a:lnTo>
                    <a:pt x="3425" y="158"/>
                  </a:lnTo>
                  <a:lnTo>
                    <a:pt x="3090" y="60"/>
                  </a:lnTo>
                  <a:lnTo>
                    <a:pt x="2755" y="21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1" name="Google Shape;11341;g3a7959378fd_0_3019"/>
            <p:cNvSpPr/>
            <p:nvPr/>
          </p:nvSpPr>
          <p:spPr>
            <a:xfrm>
              <a:off x="8391035" y="1590050"/>
              <a:ext cx="401625" cy="568855"/>
            </a:xfrm>
            <a:custGeom>
              <a:rect b="b" l="l" r="r" t="t"/>
              <a:pathLst>
                <a:path extrusionOk="0" h="10511" w="7421">
                  <a:moveTo>
                    <a:pt x="945" y="1"/>
                  </a:moveTo>
                  <a:lnTo>
                    <a:pt x="788" y="20"/>
                  </a:lnTo>
                  <a:lnTo>
                    <a:pt x="650" y="80"/>
                  </a:lnTo>
                  <a:lnTo>
                    <a:pt x="532" y="139"/>
                  </a:lnTo>
                  <a:lnTo>
                    <a:pt x="414" y="217"/>
                  </a:lnTo>
                  <a:lnTo>
                    <a:pt x="316" y="316"/>
                  </a:lnTo>
                  <a:lnTo>
                    <a:pt x="237" y="434"/>
                  </a:lnTo>
                  <a:lnTo>
                    <a:pt x="158" y="572"/>
                  </a:lnTo>
                  <a:lnTo>
                    <a:pt x="99" y="709"/>
                  </a:lnTo>
                  <a:lnTo>
                    <a:pt x="40" y="847"/>
                  </a:lnTo>
                  <a:lnTo>
                    <a:pt x="20" y="985"/>
                  </a:lnTo>
                  <a:lnTo>
                    <a:pt x="1" y="1142"/>
                  </a:lnTo>
                  <a:lnTo>
                    <a:pt x="1" y="1300"/>
                  </a:lnTo>
                  <a:lnTo>
                    <a:pt x="20" y="1438"/>
                  </a:lnTo>
                  <a:lnTo>
                    <a:pt x="60" y="1595"/>
                  </a:lnTo>
                  <a:lnTo>
                    <a:pt x="119" y="1733"/>
                  </a:lnTo>
                  <a:lnTo>
                    <a:pt x="198" y="1851"/>
                  </a:lnTo>
                  <a:lnTo>
                    <a:pt x="296" y="1969"/>
                  </a:lnTo>
                  <a:lnTo>
                    <a:pt x="394" y="2087"/>
                  </a:lnTo>
                  <a:lnTo>
                    <a:pt x="513" y="2166"/>
                  </a:lnTo>
                  <a:lnTo>
                    <a:pt x="631" y="2245"/>
                  </a:lnTo>
                  <a:lnTo>
                    <a:pt x="768" y="2323"/>
                  </a:lnTo>
                  <a:lnTo>
                    <a:pt x="906" y="2382"/>
                  </a:lnTo>
                  <a:lnTo>
                    <a:pt x="1044" y="2422"/>
                  </a:lnTo>
                  <a:lnTo>
                    <a:pt x="1201" y="2461"/>
                  </a:lnTo>
                  <a:lnTo>
                    <a:pt x="1339" y="2481"/>
                  </a:lnTo>
                  <a:lnTo>
                    <a:pt x="1497" y="2481"/>
                  </a:lnTo>
                  <a:lnTo>
                    <a:pt x="1792" y="2461"/>
                  </a:lnTo>
                  <a:lnTo>
                    <a:pt x="2107" y="2402"/>
                  </a:lnTo>
                  <a:lnTo>
                    <a:pt x="2244" y="2363"/>
                  </a:lnTo>
                  <a:lnTo>
                    <a:pt x="2382" y="2304"/>
                  </a:lnTo>
                  <a:lnTo>
                    <a:pt x="2737" y="2107"/>
                  </a:lnTo>
                  <a:lnTo>
                    <a:pt x="2914" y="2028"/>
                  </a:lnTo>
                  <a:lnTo>
                    <a:pt x="3110" y="1969"/>
                  </a:lnTo>
                  <a:lnTo>
                    <a:pt x="3209" y="1949"/>
                  </a:lnTo>
                  <a:lnTo>
                    <a:pt x="3406" y="1949"/>
                  </a:lnTo>
                  <a:lnTo>
                    <a:pt x="3504" y="1969"/>
                  </a:lnTo>
                  <a:lnTo>
                    <a:pt x="3603" y="1989"/>
                  </a:lnTo>
                  <a:lnTo>
                    <a:pt x="3681" y="2048"/>
                  </a:lnTo>
                  <a:lnTo>
                    <a:pt x="3760" y="2107"/>
                  </a:lnTo>
                  <a:lnTo>
                    <a:pt x="3819" y="2166"/>
                  </a:lnTo>
                  <a:lnTo>
                    <a:pt x="3878" y="2304"/>
                  </a:lnTo>
                  <a:lnTo>
                    <a:pt x="3917" y="2422"/>
                  </a:lnTo>
                  <a:lnTo>
                    <a:pt x="3917" y="2559"/>
                  </a:lnTo>
                  <a:lnTo>
                    <a:pt x="3878" y="2697"/>
                  </a:lnTo>
                  <a:lnTo>
                    <a:pt x="3819" y="2894"/>
                  </a:lnTo>
                  <a:lnTo>
                    <a:pt x="3740" y="3071"/>
                  </a:lnTo>
                  <a:lnTo>
                    <a:pt x="3622" y="3248"/>
                  </a:lnTo>
                  <a:lnTo>
                    <a:pt x="3504" y="3406"/>
                  </a:lnTo>
                  <a:lnTo>
                    <a:pt x="3229" y="3740"/>
                  </a:lnTo>
                  <a:lnTo>
                    <a:pt x="3110" y="3917"/>
                  </a:lnTo>
                  <a:lnTo>
                    <a:pt x="2992" y="4095"/>
                  </a:lnTo>
                  <a:lnTo>
                    <a:pt x="2894" y="4252"/>
                  </a:lnTo>
                  <a:lnTo>
                    <a:pt x="2815" y="4429"/>
                  </a:lnTo>
                  <a:lnTo>
                    <a:pt x="2756" y="4606"/>
                  </a:lnTo>
                  <a:lnTo>
                    <a:pt x="2717" y="4783"/>
                  </a:lnTo>
                  <a:lnTo>
                    <a:pt x="2677" y="4980"/>
                  </a:lnTo>
                  <a:lnTo>
                    <a:pt x="2638" y="5177"/>
                  </a:lnTo>
                  <a:lnTo>
                    <a:pt x="2618" y="5551"/>
                  </a:lnTo>
                  <a:lnTo>
                    <a:pt x="2638" y="5945"/>
                  </a:lnTo>
                  <a:lnTo>
                    <a:pt x="2677" y="6338"/>
                  </a:lnTo>
                  <a:lnTo>
                    <a:pt x="2717" y="6732"/>
                  </a:lnTo>
                  <a:lnTo>
                    <a:pt x="2796" y="7126"/>
                  </a:lnTo>
                  <a:lnTo>
                    <a:pt x="2402" y="7007"/>
                  </a:lnTo>
                  <a:lnTo>
                    <a:pt x="2028" y="6850"/>
                  </a:lnTo>
                  <a:lnTo>
                    <a:pt x="1674" y="6653"/>
                  </a:lnTo>
                  <a:lnTo>
                    <a:pt x="1339" y="6417"/>
                  </a:lnTo>
                  <a:lnTo>
                    <a:pt x="1280" y="6456"/>
                  </a:lnTo>
                  <a:lnTo>
                    <a:pt x="1221" y="6515"/>
                  </a:lnTo>
                  <a:lnTo>
                    <a:pt x="1123" y="6634"/>
                  </a:lnTo>
                  <a:lnTo>
                    <a:pt x="1083" y="6791"/>
                  </a:lnTo>
                  <a:lnTo>
                    <a:pt x="1064" y="6948"/>
                  </a:lnTo>
                  <a:lnTo>
                    <a:pt x="1083" y="7106"/>
                  </a:lnTo>
                  <a:lnTo>
                    <a:pt x="1142" y="7263"/>
                  </a:lnTo>
                  <a:lnTo>
                    <a:pt x="1221" y="7401"/>
                  </a:lnTo>
                  <a:lnTo>
                    <a:pt x="1300" y="7440"/>
                  </a:lnTo>
                  <a:lnTo>
                    <a:pt x="1359" y="7480"/>
                  </a:lnTo>
                  <a:lnTo>
                    <a:pt x="1123" y="7913"/>
                  </a:lnTo>
                  <a:lnTo>
                    <a:pt x="1005" y="8129"/>
                  </a:lnTo>
                  <a:lnTo>
                    <a:pt x="906" y="8346"/>
                  </a:lnTo>
                  <a:lnTo>
                    <a:pt x="827" y="8582"/>
                  </a:lnTo>
                  <a:lnTo>
                    <a:pt x="768" y="8798"/>
                  </a:lnTo>
                  <a:lnTo>
                    <a:pt x="729" y="9035"/>
                  </a:lnTo>
                  <a:lnTo>
                    <a:pt x="709" y="9271"/>
                  </a:lnTo>
                  <a:lnTo>
                    <a:pt x="749" y="9527"/>
                  </a:lnTo>
                  <a:lnTo>
                    <a:pt x="827" y="9763"/>
                  </a:lnTo>
                  <a:lnTo>
                    <a:pt x="945" y="9979"/>
                  </a:lnTo>
                  <a:lnTo>
                    <a:pt x="1083" y="10176"/>
                  </a:lnTo>
                  <a:lnTo>
                    <a:pt x="1162" y="10255"/>
                  </a:lnTo>
                  <a:lnTo>
                    <a:pt x="1260" y="10334"/>
                  </a:lnTo>
                  <a:lnTo>
                    <a:pt x="1359" y="10393"/>
                  </a:lnTo>
                  <a:lnTo>
                    <a:pt x="1457" y="10432"/>
                  </a:lnTo>
                  <a:lnTo>
                    <a:pt x="1575" y="10471"/>
                  </a:lnTo>
                  <a:lnTo>
                    <a:pt x="1674" y="10491"/>
                  </a:lnTo>
                  <a:lnTo>
                    <a:pt x="1792" y="10511"/>
                  </a:lnTo>
                  <a:lnTo>
                    <a:pt x="1910" y="10491"/>
                  </a:lnTo>
                  <a:lnTo>
                    <a:pt x="2107" y="10452"/>
                  </a:lnTo>
                  <a:lnTo>
                    <a:pt x="2264" y="10373"/>
                  </a:lnTo>
                  <a:lnTo>
                    <a:pt x="2441" y="10275"/>
                  </a:lnTo>
                  <a:lnTo>
                    <a:pt x="2579" y="10157"/>
                  </a:lnTo>
                  <a:lnTo>
                    <a:pt x="2874" y="9920"/>
                  </a:lnTo>
                  <a:lnTo>
                    <a:pt x="3130" y="9645"/>
                  </a:lnTo>
                  <a:lnTo>
                    <a:pt x="3386" y="9350"/>
                  </a:lnTo>
                  <a:lnTo>
                    <a:pt x="3583" y="9035"/>
                  </a:lnTo>
                  <a:lnTo>
                    <a:pt x="3780" y="8720"/>
                  </a:lnTo>
                  <a:lnTo>
                    <a:pt x="3917" y="8365"/>
                  </a:lnTo>
                  <a:lnTo>
                    <a:pt x="4016" y="8011"/>
                  </a:lnTo>
                  <a:lnTo>
                    <a:pt x="4055" y="7834"/>
                  </a:lnTo>
                  <a:lnTo>
                    <a:pt x="4075" y="7637"/>
                  </a:lnTo>
                  <a:lnTo>
                    <a:pt x="4095" y="7263"/>
                  </a:lnTo>
                  <a:lnTo>
                    <a:pt x="4075" y="6889"/>
                  </a:lnTo>
                  <a:lnTo>
                    <a:pt x="3996" y="6141"/>
                  </a:lnTo>
                  <a:lnTo>
                    <a:pt x="3957" y="5768"/>
                  </a:lnTo>
                  <a:lnTo>
                    <a:pt x="3937" y="5394"/>
                  </a:lnTo>
                  <a:lnTo>
                    <a:pt x="3957" y="5020"/>
                  </a:lnTo>
                  <a:lnTo>
                    <a:pt x="3976" y="4842"/>
                  </a:lnTo>
                  <a:lnTo>
                    <a:pt x="4016" y="4665"/>
                  </a:lnTo>
                  <a:lnTo>
                    <a:pt x="4055" y="4547"/>
                  </a:lnTo>
                  <a:lnTo>
                    <a:pt x="4114" y="4429"/>
                  </a:lnTo>
                  <a:lnTo>
                    <a:pt x="4173" y="4331"/>
                  </a:lnTo>
                  <a:lnTo>
                    <a:pt x="4252" y="4252"/>
                  </a:lnTo>
                  <a:lnTo>
                    <a:pt x="4331" y="4213"/>
                  </a:lnTo>
                  <a:lnTo>
                    <a:pt x="4390" y="4173"/>
                  </a:lnTo>
                  <a:lnTo>
                    <a:pt x="4468" y="4173"/>
                  </a:lnTo>
                  <a:lnTo>
                    <a:pt x="4547" y="4154"/>
                  </a:lnTo>
                  <a:lnTo>
                    <a:pt x="4685" y="4193"/>
                  </a:lnTo>
                  <a:lnTo>
                    <a:pt x="4842" y="4272"/>
                  </a:lnTo>
                  <a:lnTo>
                    <a:pt x="4961" y="4370"/>
                  </a:lnTo>
                  <a:lnTo>
                    <a:pt x="5079" y="4508"/>
                  </a:lnTo>
                  <a:lnTo>
                    <a:pt x="5138" y="4646"/>
                  </a:lnTo>
                  <a:lnTo>
                    <a:pt x="5177" y="4803"/>
                  </a:lnTo>
                  <a:lnTo>
                    <a:pt x="5177" y="4980"/>
                  </a:lnTo>
                  <a:lnTo>
                    <a:pt x="5157" y="5138"/>
                  </a:lnTo>
                  <a:lnTo>
                    <a:pt x="5098" y="5295"/>
                  </a:lnTo>
                  <a:lnTo>
                    <a:pt x="5039" y="5433"/>
                  </a:lnTo>
                  <a:lnTo>
                    <a:pt x="4961" y="5590"/>
                  </a:lnTo>
                  <a:lnTo>
                    <a:pt x="4862" y="5728"/>
                  </a:lnTo>
                  <a:lnTo>
                    <a:pt x="4685" y="6004"/>
                  </a:lnTo>
                  <a:lnTo>
                    <a:pt x="4744" y="6082"/>
                  </a:lnTo>
                  <a:lnTo>
                    <a:pt x="4823" y="6141"/>
                  </a:lnTo>
                  <a:lnTo>
                    <a:pt x="5000" y="6240"/>
                  </a:lnTo>
                  <a:lnTo>
                    <a:pt x="5197" y="6299"/>
                  </a:lnTo>
                  <a:lnTo>
                    <a:pt x="5394" y="6358"/>
                  </a:lnTo>
                  <a:lnTo>
                    <a:pt x="5827" y="6358"/>
                  </a:lnTo>
                  <a:lnTo>
                    <a:pt x="6043" y="6319"/>
                  </a:lnTo>
                  <a:lnTo>
                    <a:pt x="6240" y="6260"/>
                  </a:lnTo>
                  <a:lnTo>
                    <a:pt x="6417" y="6181"/>
                  </a:lnTo>
                  <a:lnTo>
                    <a:pt x="6574" y="6082"/>
                  </a:lnTo>
                  <a:lnTo>
                    <a:pt x="6732" y="5984"/>
                  </a:lnTo>
                  <a:lnTo>
                    <a:pt x="6870" y="5866"/>
                  </a:lnTo>
                  <a:lnTo>
                    <a:pt x="7145" y="5610"/>
                  </a:lnTo>
                  <a:lnTo>
                    <a:pt x="7421" y="5335"/>
                  </a:lnTo>
                  <a:lnTo>
                    <a:pt x="7401" y="4685"/>
                  </a:lnTo>
                  <a:lnTo>
                    <a:pt x="7381" y="4055"/>
                  </a:lnTo>
                  <a:lnTo>
                    <a:pt x="7362" y="3740"/>
                  </a:lnTo>
                  <a:lnTo>
                    <a:pt x="7303" y="3445"/>
                  </a:lnTo>
                  <a:lnTo>
                    <a:pt x="7244" y="3130"/>
                  </a:lnTo>
                  <a:lnTo>
                    <a:pt x="7185" y="2815"/>
                  </a:lnTo>
                  <a:lnTo>
                    <a:pt x="7066" y="2520"/>
                  </a:lnTo>
                  <a:lnTo>
                    <a:pt x="6948" y="2225"/>
                  </a:lnTo>
                  <a:lnTo>
                    <a:pt x="6791" y="1949"/>
                  </a:lnTo>
                  <a:lnTo>
                    <a:pt x="6614" y="1693"/>
                  </a:lnTo>
                  <a:lnTo>
                    <a:pt x="6417" y="1438"/>
                  </a:lnTo>
                  <a:lnTo>
                    <a:pt x="6200" y="1221"/>
                  </a:lnTo>
                  <a:lnTo>
                    <a:pt x="5945" y="1044"/>
                  </a:lnTo>
                  <a:lnTo>
                    <a:pt x="5669" y="886"/>
                  </a:lnTo>
                  <a:lnTo>
                    <a:pt x="5472" y="788"/>
                  </a:lnTo>
                  <a:lnTo>
                    <a:pt x="5256" y="729"/>
                  </a:lnTo>
                  <a:lnTo>
                    <a:pt x="5059" y="690"/>
                  </a:lnTo>
                  <a:lnTo>
                    <a:pt x="4842" y="650"/>
                  </a:lnTo>
                  <a:lnTo>
                    <a:pt x="4390" y="611"/>
                  </a:lnTo>
                  <a:lnTo>
                    <a:pt x="3937" y="591"/>
                  </a:lnTo>
                  <a:lnTo>
                    <a:pt x="3484" y="572"/>
                  </a:lnTo>
                  <a:lnTo>
                    <a:pt x="3051" y="552"/>
                  </a:lnTo>
                  <a:lnTo>
                    <a:pt x="2815" y="532"/>
                  </a:lnTo>
                  <a:lnTo>
                    <a:pt x="2599" y="493"/>
                  </a:lnTo>
                  <a:lnTo>
                    <a:pt x="2382" y="434"/>
                  </a:lnTo>
                  <a:lnTo>
                    <a:pt x="2166" y="375"/>
                  </a:lnTo>
                  <a:lnTo>
                    <a:pt x="1871" y="257"/>
                  </a:lnTo>
                  <a:lnTo>
                    <a:pt x="1575" y="119"/>
                  </a:lnTo>
                  <a:lnTo>
                    <a:pt x="1418" y="60"/>
                  </a:lnTo>
                  <a:lnTo>
                    <a:pt x="1260" y="20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2" name="Google Shape;11342;g3a7959378fd_0_3019"/>
            <p:cNvSpPr/>
            <p:nvPr/>
          </p:nvSpPr>
          <p:spPr>
            <a:xfrm>
              <a:off x="8149284" y="2057696"/>
              <a:ext cx="1026873" cy="1508324"/>
            </a:xfrm>
            <a:custGeom>
              <a:rect b="b" l="l" r="r" t="t"/>
              <a:pathLst>
                <a:path extrusionOk="0" h="27870" w="18974">
                  <a:moveTo>
                    <a:pt x="14210" y="0"/>
                  </a:moveTo>
                  <a:lnTo>
                    <a:pt x="13718" y="39"/>
                  </a:lnTo>
                  <a:lnTo>
                    <a:pt x="13206" y="98"/>
                  </a:lnTo>
                  <a:lnTo>
                    <a:pt x="12675" y="157"/>
                  </a:lnTo>
                  <a:lnTo>
                    <a:pt x="12163" y="256"/>
                  </a:lnTo>
                  <a:lnTo>
                    <a:pt x="11100" y="453"/>
                  </a:lnTo>
                  <a:lnTo>
                    <a:pt x="10077" y="689"/>
                  </a:lnTo>
                  <a:lnTo>
                    <a:pt x="9132" y="905"/>
                  </a:lnTo>
                  <a:lnTo>
                    <a:pt x="8266" y="1102"/>
                  </a:lnTo>
                  <a:lnTo>
                    <a:pt x="7381" y="1299"/>
                  </a:lnTo>
                  <a:lnTo>
                    <a:pt x="6948" y="1417"/>
                  </a:lnTo>
                  <a:lnTo>
                    <a:pt x="6495" y="1555"/>
                  </a:lnTo>
                  <a:lnTo>
                    <a:pt x="6062" y="1693"/>
                  </a:lnTo>
                  <a:lnTo>
                    <a:pt x="5649" y="1850"/>
                  </a:lnTo>
                  <a:lnTo>
                    <a:pt x="5216" y="2027"/>
                  </a:lnTo>
                  <a:lnTo>
                    <a:pt x="4802" y="2204"/>
                  </a:lnTo>
                  <a:lnTo>
                    <a:pt x="4409" y="2421"/>
                  </a:lnTo>
                  <a:lnTo>
                    <a:pt x="4015" y="2637"/>
                  </a:lnTo>
                  <a:lnTo>
                    <a:pt x="3641" y="2893"/>
                  </a:lnTo>
                  <a:lnTo>
                    <a:pt x="3267" y="3149"/>
                  </a:lnTo>
                  <a:lnTo>
                    <a:pt x="2913" y="3444"/>
                  </a:lnTo>
                  <a:lnTo>
                    <a:pt x="2578" y="3740"/>
                  </a:lnTo>
                  <a:lnTo>
                    <a:pt x="2263" y="4074"/>
                  </a:lnTo>
                  <a:lnTo>
                    <a:pt x="1968" y="4428"/>
                  </a:lnTo>
                  <a:lnTo>
                    <a:pt x="1673" y="4822"/>
                  </a:lnTo>
                  <a:lnTo>
                    <a:pt x="1417" y="5216"/>
                  </a:lnTo>
                  <a:lnTo>
                    <a:pt x="1181" y="5629"/>
                  </a:lnTo>
                  <a:lnTo>
                    <a:pt x="964" y="6062"/>
                  </a:lnTo>
                  <a:lnTo>
                    <a:pt x="787" y="6515"/>
                  </a:lnTo>
                  <a:lnTo>
                    <a:pt x="630" y="6967"/>
                  </a:lnTo>
                  <a:lnTo>
                    <a:pt x="492" y="7420"/>
                  </a:lnTo>
                  <a:lnTo>
                    <a:pt x="374" y="7892"/>
                  </a:lnTo>
                  <a:lnTo>
                    <a:pt x="276" y="8365"/>
                  </a:lnTo>
                  <a:lnTo>
                    <a:pt x="177" y="8857"/>
                  </a:lnTo>
                  <a:lnTo>
                    <a:pt x="118" y="9349"/>
                  </a:lnTo>
                  <a:lnTo>
                    <a:pt x="59" y="9821"/>
                  </a:lnTo>
                  <a:lnTo>
                    <a:pt x="39" y="10313"/>
                  </a:lnTo>
                  <a:lnTo>
                    <a:pt x="0" y="10805"/>
                  </a:lnTo>
                  <a:lnTo>
                    <a:pt x="0" y="11789"/>
                  </a:lnTo>
                  <a:lnTo>
                    <a:pt x="0" y="12577"/>
                  </a:lnTo>
                  <a:lnTo>
                    <a:pt x="39" y="13384"/>
                  </a:lnTo>
                  <a:lnTo>
                    <a:pt x="98" y="14171"/>
                  </a:lnTo>
                  <a:lnTo>
                    <a:pt x="158" y="14958"/>
                  </a:lnTo>
                  <a:lnTo>
                    <a:pt x="256" y="15745"/>
                  </a:lnTo>
                  <a:lnTo>
                    <a:pt x="374" y="16552"/>
                  </a:lnTo>
                  <a:lnTo>
                    <a:pt x="492" y="17320"/>
                  </a:lnTo>
                  <a:lnTo>
                    <a:pt x="650" y="18107"/>
                  </a:lnTo>
                  <a:lnTo>
                    <a:pt x="807" y="18894"/>
                  </a:lnTo>
                  <a:lnTo>
                    <a:pt x="1004" y="19662"/>
                  </a:lnTo>
                  <a:lnTo>
                    <a:pt x="1201" y="20430"/>
                  </a:lnTo>
                  <a:lnTo>
                    <a:pt x="1437" y="21197"/>
                  </a:lnTo>
                  <a:lnTo>
                    <a:pt x="1673" y="21945"/>
                  </a:lnTo>
                  <a:lnTo>
                    <a:pt x="1949" y="22693"/>
                  </a:lnTo>
                  <a:lnTo>
                    <a:pt x="2224" y="23441"/>
                  </a:lnTo>
                  <a:lnTo>
                    <a:pt x="2519" y="24189"/>
                  </a:lnTo>
                  <a:lnTo>
                    <a:pt x="2775" y="24759"/>
                  </a:lnTo>
                  <a:lnTo>
                    <a:pt x="2913" y="25055"/>
                  </a:lnTo>
                  <a:lnTo>
                    <a:pt x="3070" y="25330"/>
                  </a:lnTo>
                  <a:lnTo>
                    <a:pt x="3228" y="25586"/>
                  </a:lnTo>
                  <a:lnTo>
                    <a:pt x="3405" y="25862"/>
                  </a:lnTo>
                  <a:lnTo>
                    <a:pt x="3602" y="26098"/>
                  </a:lnTo>
                  <a:lnTo>
                    <a:pt x="3799" y="26334"/>
                  </a:lnTo>
                  <a:lnTo>
                    <a:pt x="4035" y="26551"/>
                  </a:lnTo>
                  <a:lnTo>
                    <a:pt x="4271" y="26747"/>
                  </a:lnTo>
                  <a:lnTo>
                    <a:pt x="4527" y="26905"/>
                  </a:lnTo>
                  <a:lnTo>
                    <a:pt x="4783" y="27062"/>
                  </a:lnTo>
                  <a:lnTo>
                    <a:pt x="5058" y="27200"/>
                  </a:lnTo>
                  <a:lnTo>
                    <a:pt x="5334" y="27338"/>
                  </a:lnTo>
                  <a:lnTo>
                    <a:pt x="5629" y="27436"/>
                  </a:lnTo>
                  <a:lnTo>
                    <a:pt x="5924" y="27535"/>
                  </a:lnTo>
                  <a:lnTo>
                    <a:pt x="6219" y="27613"/>
                  </a:lnTo>
                  <a:lnTo>
                    <a:pt x="6534" y="27672"/>
                  </a:lnTo>
                  <a:lnTo>
                    <a:pt x="7144" y="27771"/>
                  </a:lnTo>
                  <a:lnTo>
                    <a:pt x="7774" y="27830"/>
                  </a:lnTo>
                  <a:lnTo>
                    <a:pt x="8404" y="27869"/>
                  </a:lnTo>
                  <a:lnTo>
                    <a:pt x="8798" y="27869"/>
                  </a:lnTo>
                  <a:lnTo>
                    <a:pt x="9211" y="27849"/>
                  </a:lnTo>
                  <a:lnTo>
                    <a:pt x="9624" y="27830"/>
                  </a:lnTo>
                  <a:lnTo>
                    <a:pt x="10038" y="27771"/>
                  </a:lnTo>
                  <a:lnTo>
                    <a:pt x="10451" y="27712"/>
                  </a:lnTo>
                  <a:lnTo>
                    <a:pt x="10845" y="27633"/>
                  </a:lnTo>
                  <a:lnTo>
                    <a:pt x="11238" y="27535"/>
                  </a:lnTo>
                  <a:lnTo>
                    <a:pt x="11612" y="27397"/>
                  </a:lnTo>
                  <a:lnTo>
                    <a:pt x="11986" y="27259"/>
                  </a:lnTo>
                  <a:lnTo>
                    <a:pt x="12340" y="27082"/>
                  </a:lnTo>
                  <a:lnTo>
                    <a:pt x="12675" y="26885"/>
                  </a:lnTo>
                  <a:lnTo>
                    <a:pt x="12970" y="26669"/>
                  </a:lnTo>
                  <a:lnTo>
                    <a:pt x="13265" y="26413"/>
                  </a:lnTo>
                  <a:lnTo>
                    <a:pt x="13521" y="26137"/>
                  </a:lnTo>
                  <a:lnTo>
                    <a:pt x="13738" y="25822"/>
                  </a:lnTo>
                  <a:lnTo>
                    <a:pt x="13836" y="25645"/>
                  </a:lnTo>
                  <a:lnTo>
                    <a:pt x="13915" y="25468"/>
                  </a:lnTo>
                  <a:lnTo>
                    <a:pt x="14013" y="25252"/>
                  </a:lnTo>
                  <a:lnTo>
                    <a:pt x="14092" y="25015"/>
                  </a:lnTo>
                  <a:lnTo>
                    <a:pt x="14151" y="24779"/>
                  </a:lnTo>
                  <a:lnTo>
                    <a:pt x="14210" y="24543"/>
                  </a:lnTo>
                  <a:lnTo>
                    <a:pt x="14230" y="24307"/>
                  </a:lnTo>
                  <a:lnTo>
                    <a:pt x="14249" y="24071"/>
                  </a:lnTo>
                  <a:lnTo>
                    <a:pt x="14269" y="23579"/>
                  </a:lnTo>
                  <a:lnTo>
                    <a:pt x="14249" y="23087"/>
                  </a:lnTo>
                  <a:lnTo>
                    <a:pt x="14190" y="22595"/>
                  </a:lnTo>
                  <a:lnTo>
                    <a:pt x="14053" y="21610"/>
                  </a:lnTo>
                  <a:lnTo>
                    <a:pt x="13954" y="21000"/>
                  </a:lnTo>
                  <a:lnTo>
                    <a:pt x="13876" y="20370"/>
                  </a:lnTo>
                  <a:lnTo>
                    <a:pt x="13817" y="19741"/>
                  </a:lnTo>
                  <a:lnTo>
                    <a:pt x="13757" y="19111"/>
                  </a:lnTo>
                  <a:lnTo>
                    <a:pt x="13757" y="18481"/>
                  </a:lnTo>
                  <a:lnTo>
                    <a:pt x="13777" y="17851"/>
                  </a:lnTo>
                  <a:lnTo>
                    <a:pt x="13817" y="17221"/>
                  </a:lnTo>
                  <a:lnTo>
                    <a:pt x="13876" y="16907"/>
                  </a:lnTo>
                  <a:lnTo>
                    <a:pt x="13935" y="16592"/>
                  </a:lnTo>
                  <a:lnTo>
                    <a:pt x="14013" y="16218"/>
                  </a:lnTo>
                  <a:lnTo>
                    <a:pt x="14112" y="15844"/>
                  </a:lnTo>
                  <a:lnTo>
                    <a:pt x="14230" y="15470"/>
                  </a:lnTo>
                  <a:lnTo>
                    <a:pt x="14368" y="15096"/>
                  </a:lnTo>
                  <a:lnTo>
                    <a:pt x="14525" y="14742"/>
                  </a:lnTo>
                  <a:lnTo>
                    <a:pt x="14682" y="14387"/>
                  </a:lnTo>
                  <a:lnTo>
                    <a:pt x="15017" y="13679"/>
                  </a:lnTo>
                  <a:lnTo>
                    <a:pt x="15411" y="12990"/>
                  </a:lnTo>
                  <a:lnTo>
                    <a:pt x="15804" y="12321"/>
                  </a:lnTo>
                  <a:lnTo>
                    <a:pt x="16651" y="10963"/>
                  </a:lnTo>
                  <a:lnTo>
                    <a:pt x="17064" y="10294"/>
                  </a:lnTo>
                  <a:lnTo>
                    <a:pt x="17458" y="9605"/>
                  </a:lnTo>
                  <a:lnTo>
                    <a:pt x="17832" y="8916"/>
                  </a:lnTo>
                  <a:lnTo>
                    <a:pt x="18166" y="8207"/>
                  </a:lnTo>
                  <a:lnTo>
                    <a:pt x="18324" y="7833"/>
                  </a:lnTo>
                  <a:lnTo>
                    <a:pt x="18461" y="7479"/>
                  </a:lnTo>
                  <a:lnTo>
                    <a:pt x="18599" y="7105"/>
                  </a:lnTo>
                  <a:lnTo>
                    <a:pt x="18698" y="6731"/>
                  </a:lnTo>
                  <a:lnTo>
                    <a:pt x="18796" y="6357"/>
                  </a:lnTo>
                  <a:lnTo>
                    <a:pt x="18875" y="5983"/>
                  </a:lnTo>
                  <a:lnTo>
                    <a:pt x="18934" y="5590"/>
                  </a:lnTo>
                  <a:lnTo>
                    <a:pt x="18973" y="5196"/>
                  </a:lnTo>
                  <a:lnTo>
                    <a:pt x="18973" y="4802"/>
                  </a:lnTo>
                  <a:lnTo>
                    <a:pt x="18953" y="4409"/>
                  </a:lnTo>
                  <a:lnTo>
                    <a:pt x="18914" y="4015"/>
                  </a:lnTo>
                  <a:lnTo>
                    <a:pt x="18855" y="3621"/>
                  </a:lnTo>
                  <a:lnTo>
                    <a:pt x="18737" y="3228"/>
                  </a:lnTo>
                  <a:lnTo>
                    <a:pt x="18619" y="2854"/>
                  </a:lnTo>
                  <a:lnTo>
                    <a:pt x="18461" y="2480"/>
                  </a:lnTo>
                  <a:lnTo>
                    <a:pt x="18284" y="2126"/>
                  </a:lnTo>
                  <a:lnTo>
                    <a:pt x="18087" y="1791"/>
                  </a:lnTo>
                  <a:lnTo>
                    <a:pt x="17851" y="1496"/>
                  </a:lnTo>
                  <a:lnTo>
                    <a:pt x="17615" y="1201"/>
                  </a:lnTo>
                  <a:lnTo>
                    <a:pt x="17339" y="925"/>
                  </a:lnTo>
                  <a:lnTo>
                    <a:pt x="17044" y="689"/>
                  </a:lnTo>
                  <a:lnTo>
                    <a:pt x="16710" y="492"/>
                  </a:lnTo>
                  <a:lnTo>
                    <a:pt x="16375" y="315"/>
                  </a:lnTo>
                  <a:lnTo>
                    <a:pt x="16001" y="197"/>
                  </a:lnTo>
                  <a:lnTo>
                    <a:pt x="15608" y="98"/>
                  </a:lnTo>
                  <a:lnTo>
                    <a:pt x="15155" y="39"/>
                  </a:lnTo>
                  <a:lnTo>
                    <a:pt x="14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3" name="Google Shape;11343;g3a7959378fd_0_3019"/>
            <p:cNvSpPr/>
            <p:nvPr/>
          </p:nvSpPr>
          <p:spPr>
            <a:xfrm>
              <a:off x="8173746" y="2057696"/>
              <a:ext cx="1002411" cy="1508324"/>
            </a:xfrm>
            <a:custGeom>
              <a:rect b="b" l="l" r="r" t="t"/>
              <a:pathLst>
                <a:path extrusionOk="0" h="27870" w="18522">
                  <a:moveTo>
                    <a:pt x="13758" y="0"/>
                  </a:moveTo>
                  <a:lnTo>
                    <a:pt x="13266" y="39"/>
                  </a:lnTo>
                  <a:lnTo>
                    <a:pt x="12754" y="98"/>
                  </a:lnTo>
                  <a:lnTo>
                    <a:pt x="12223" y="157"/>
                  </a:lnTo>
                  <a:lnTo>
                    <a:pt x="11711" y="256"/>
                  </a:lnTo>
                  <a:lnTo>
                    <a:pt x="10648" y="453"/>
                  </a:lnTo>
                  <a:lnTo>
                    <a:pt x="9625" y="689"/>
                  </a:lnTo>
                  <a:lnTo>
                    <a:pt x="8680" y="905"/>
                  </a:lnTo>
                  <a:lnTo>
                    <a:pt x="7814" y="1102"/>
                  </a:lnTo>
                  <a:lnTo>
                    <a:pt x="6929" y="1299"/>
                  </a:lnTo>
                  <a:lnTo>
                    <a:pt x="6496" y="1417"/>
                  </a:lnTo>
                  <a:lnTo>
                    <a:pt x="6043" y="1555"/>
                  </a:lnTo>
                  <a:lnTo>
                    <a:pt x="5610" y="1693"/>
                  </a:lnTo>
                  <a:lnTo>
                    <a:pt x="5197" y="1850"/>
                  </a:lnTo>
                  <a:lnTo>
                    <a:pt x="4764" y="2027"/>
                  </a:lnTo>
                  <a:lnTo>
                    <a:pt x="4350" y="2204"/>
                  </a:lnTo>
                  <a:lnTo>
                    <a:pt x="3957" y="2421"/>
                  </a:lnTo>
                  <a:lnTo>
                    <a:pt x="3563" y="2637"/>
                  </a:lnTo>
                  <a:lnTo>
                    <a:pt x="3189" y="2893"/>
                  </a:lnTo>
                  <a:lnTo>
                    <a:pt x="2815" y="3149"/>
                  </a:lnTo>
                  <a:lnTo>
                    <a:pt x="2461" y="3444"/>
                  </a:lnTo>
                  <a:lnTo>
                    <a:pt x="2126" y="3740"/>
                  </a:lnTo>
                  <a:lnTo>
                    <a:pt x="1811" y="4074"/>
                  </a:lnTo>
                  <a:lnTo>
                    <a:pt x="1516" y="4428"/>
                  </a:lnTo>
                  <a:lnTo>
                    <a:pt x="1241" y="4783"/>
                  </a:lnTo>
                  <a:lnTo>
                    <a:pt x="1005" y="5157"/>
                  </a:lnTo>
                  <a:lnTo>
                    <a:pt x="788" y="5550"/>
                  </a:lnTo>
                  <a:lnTo>
                    <a:pt x="591" y="5944"/>
                  </a:lnTo>
                  <a:lnTo>
                    <a:pt x="414" y="6338"/>
                  </a:lnTo>
                  <a:lnTo>
                    <a:pt x="257" y="6771"/>
                  </a:lnTo>
                  <a:lnTo>
                    <a:pt x="119" y="7184"/>
                  </a:lnTo>
                  <a:lnTo>
                    <a:pt x="1" y="7617"/>
                  </a:lnTo>
                  <a:lnTo>
                    <a:pt x="40" y="8207"/>
                  </a:lnTo>
                  <a:lnTo>
                    <a:pt x="99" y="8798"/>
                  </a:lnTo>
                  <a:lnTo>
                    <a:pt x="198" y="9388"/>
                  </a:lnTo>
                  <a:lnTo>
                    <a:pt x="316" y="9959"/>
                  </a:lnTo>
                  <a:lnTo>
                    <a:pt x="453" y="10549"/>
                  </a:lnTo>
                  <a:lnTo>
                    <a:pt x="631" y="11120"/>
                  </a:lnTo>
                  <a:lnTo>
                    <a:pt x="808" y="11691"/>
                  </a:lnTo>
                  <a:lnTo>
                    <a:pt x="1024" y="12242"/>
                  </a:lnTo>
                  <a:lnTo>
                    <a:pt x="1260" y="12793"/>
                  </a:lnTo>
                  <a:lnTo>
                    <a:pt x="1398" y="13069"/>
                  </a:lnTo>
                  <a:lnTo>
                    <a:pt x="1536" y="13324"/>
                  </a:lnTo>
                  <a:lnTo>
                    <a:pt x="1713" y="13580"/>
                  </a:lnTo>
                  <a:lnTo>
                    <a:pt x="1890" y="13817"/>
                  </a:lnTo>
                  <a:lnTo>
                    <a:pt x="2107" y="14033"/>
                  </a:lnTo>
                  <a:lnTo>
                    <a:pt x="2343" y="14210"/>
                  </a:lnTo>
                  <a:lnTo>
                    <a:pt x="2461" y="14289"/>
                  </a:lnTo>
                  <a:lnTo>
                    <a:pt x="2599" y="14368"/>
                  </a:lnTo>
                  <a:lnTo>
                    <a:pt x="2736" y="14427"/>
                  </a:lnTo>
                  <a:lnTo>
                    <a:pt x="2874" y="14486"/>
                  </a:lnTo>
                  <a:lnTo>
                    <a:pt x="3169" y="14545"/>
                  </a:lnTo>
                  <a:lnTo>
                    <a:pt x="3327" y="14564"/>
                  </a:lnTo>
                  <a:lnTo>
                    <a:pt x="3622" y="14564"/>
                  </a:lnTo>
                  <a:lnTo>
                    <a:pt x="3780" y="14545"/>
                  </a:lnTo>
                  <a:lnTo>
                    <a:pt x="3917" y="14505"/>
                  </a:lnTo>
                  <a:lnTo>
                    <a:pt x="4055" y="14446"/>
                  </a:lnTo>
                  <a:lnTo>
                    <a:pt x="4193" y="14387"/>
                  </a:lnTo>
                  <a:lnTo>
                    <a:pt x="4311" y="14309"/>
                  </a:lnTo>
                  <a:lnTo>
                    <a:pt x="4429" y="14230"/>
                  </a:lnTo>
                  <a:lnTo>
                    <a:pt x="4528" y="14112"/>
                  </a:lnTo>
                  <a:lnTo>
                    <a:pt x="4528" y="14348"/>
                  </a:lnTo>
                  <a:lnTo>
                    <a:pt x="4508" y="14564"/>
                  </a:lnTo>
                  <a:lnTo>
                    <a:pt x="4488" y="14781"/>
                  </a:lnTo>
                  <a:lnTo>
                    <a:pt x="4429" y="14997"/>
                  </a:lnTo>
                  <a:lnTo>
                    <a:pt x="4370" y="15214"/>
                  </a:lnTo>
                  <a:lnTo>
                    <a:pt x="4291" y="15430"/>
                  </a:lnTo>
                  <a:lnTo>
                    <a:pt x="4193" y="15627"/>
                  </a:lnTo>
                  <a:lnTo>
                    <a:pt x="4075" y="15824"/>
                  </a:lnTo>
                  <a:lnTo>
                    <a:pt x="3957" y="16021"/>
                  </a:lnTo>
                  <a:lnTo>
                    <a:pt x="3819" y="16198"/>
                  </a:lnTo>
                  <a:lnTo>
                    <a:pt x="3681" y="16355"/>
                  </a:lnTo>
                  <a:lnTo>
                    <a:pt x="3524" y="16513"/>
                  </a:lnTo>
                  <a:lnTo>
                    <a:pt x="3347" y="16670"/>
                  </a:lnTo>
                  <a:lnTo>
                    <a:pt x="3169" y="16808"/>
                  </a:lnTo>
                  <a:lnTo>
                    <a:pt x="2973" y="16926"/>
                  </a:lnTo>
                  <a:lnTo>
                    <a:pt x="2776" y="17025"/>
                  </a:lnTo>
                  <a:lnTo>
                    <a:pt x="2973" y="17025"/>
                  </a:lnTo>
                  <a:lnTo>
                    <a:pt x="3169" y="17005"/>
                  </a:lnTo>
                  <a:lnTo>
                    <a:pt x="3366" y="16966"/>
                  </a:lnTo>
                  <a:lnTo>
                    <a:pt x="3563" y="16926"/>
                  </a:lnTo>
                  <a:lnTo>
                    <a:pt x="3760" y="16867"/>
                  </a:lnTo>
                  <a:lnTo>
                    <a:pt x="3937" y="16788"/>
                  </a:lnTo>
                  <a:lnTo>
                    <a:pt x="4134" y="16710"/>
                  </a:lnTo>
                  <a:lnTo>
                    <a:pt x="4291" y="16592"/>
                  </a:lnTo>
                  <a:lnTo>
                    <a:pt x="4291" y="16847"/>
                  </a:lnTo>
                  <a:lnTo>
                    <a:pt x="4272" y="17103"/>
                  </a:lnTo>
                  <a:lnTo>
                    <a:pt x="4232" y="17340"/>
                  </a:lnTo>
                  <a:lnTo>
                    <a:pt x="4154" y="17576"/>
                  </a:lnTo>
                  <a:lnTo>
                    <a:pt x="4055" y="17812"/>
                  </a:lnTo>
                  <a:lnTo>
                    <a:pt x="3957" y="18028"/>
                  </a:lnTo>
                  <a:lnTo>
                    <a:pt x="3819" y="18245"/>
                  </a:lnTo>
                  <a:lnTo>
                    <a:pt x="3662" y="18442"/>
                  </a:lnTo>
                  <a:lnTo>
                    <a:pt x="3504" y="18639"/>
                  </a:lnTo>
                  <a:lnTo>
                    <a:pt x="3327" y="18796"/>
                  </a:lnTo>
                  <a:lnTo>
                    <a:pt x="3130" y="18953"/>
                  </a:lnTo>
                  <a:lnTo>
                    <a:pt x="2914" y="19091"/>
                  </a:lnTo>
                  <a:lnTo>
                    <a:pt x="2697" y="19209"/>
                  </a:lnTo>
                  <a:lnTo>
                    <a:pt x="2461" y="19308"/>
                  </a:lnTo>
                  <a:lnTo>
                    <a:pt x="2225" y="19386"/>
                  </a:lnTo>
                  <a:lnTo>
                    <a:pt x="1989" y="19426"/>
                  </a:lnTo>
                  <a:lnTo>
                    <a:pt x="2323" y="19465"/>
                  </a:lnTo>
                  <a:lnTo>
                    <a:pt x="3012" y="19465"/>
                  </a:lnTo>
                  <a:lnTo>
                    <a:pt x="3366" y="19445"/>
                  </a:lnTo>
                  <a:lnTo>
                    <a:pt x="3701" y="19426"/>
                  </a:lnTo>
                  <a:lnTo>
                    <a:pt x="4055" y="19367"/>
                  </a:lnTo>
                  <a:lnTo>
                    <a:pt x="4390" y="19288"/>
                  </a:lnTo>
                  <a:lnTo>
                    <a:pt x="4724" y="19209"/>
                  </a:lnTo>
                  <a:lnTo>
                    <a:pt x="4626" y="19445"/>
                  </a:lnTo>
                  <a:lnTo>
                    <a:pt x="4528" y="19662"/>
                  </a:lnTo>
                  <a:lnTo>
                    <a:pt x="4409" y="19878"/>
                  </a:lnTo>
                  <a:lnTo>
                    <a:pt x="4272" y="20075"/>
                  </a:lnTo>
                  <a:lnTo>
                    <a:pt x="4134" y="20272"/>
                  </a:lnTo>
                  <a:lnTo>
                    <a:pt x="3957" y="20449"/>
                  </a:lnTo>
                  <a:lnTo>
                    <a:pt x="3780" y="20607"/>
                  </a:lnTo>
                  <a:lnTo>
                    <a:pt x="3602" y="20764"/>
                  </a:lnTo>
                  <a:lnTo>
                    <a:pt x="3406" y="20902"/>
                  </a:lnTo>
                  <a:lnTo>
                    <a:pt x="3189" y="21040"/>
                  </a:lnTo>
                  <a:lnTo>
                    <a:pt x="2973" y="21138"/>
                  </a:lnTo>
                  <a:lnTo>
                    <a:pt x="2756" y="21236"/>
                  </a:lnTo>
                  <a:lnTo>
                    <a:pt x="2520" y="21315"/>
                  </a:lnTo>
                  <a:lnTo>
                    <a:pt x="2284" y="21374"/>
                  </a:lnTo>
                  <a:lnTo>
                    <a:pt x="2048" y="21414"/>
                  </a:lnTo>
                  <a:lnTo>
                    <a:pt x="1792" y="21433"/>
                  </a:lnTo>
                  <a:lnTo>
                    <a:pt x="2559" y="22968"/>
                  </a:lnTo>
                  <a:lnTo>
                    <a:pt x="3347" y="24484"/>
                  </a:lnTo>
                  <a:lnTo>
                    <a:pt x="3760" y="25232"/>
                  </a:lnTo>
                  <a:lnTo>
                    <a:pt x="4193" y="25960"/>
                  </a:lnTo>
                  <a:lnTo>
                    <a:pt x="4626" y="26688"/>
                  </a:lnTo>
                  <a:lnTo>
                    <a:pt x="5098" y="27397"/>
                  </a:lnTo>
                  <a:lnTo>
                    <a:pt x="5433" y="27515"/>
                  </a:lnTo>
                  <a:lnTo>
                    <a:pt x="5787" y="27613"/>
                  </a:lnTo>
                  <a:lnTo>
                    <a:pt x="6141" y="27672"/>
                  </a:lnTo>
                  <a:lnTo>
                    <a:pt x="6496" y="27751"/>
                  </a:lnTo>
                  <a:lnTo>
                    <a:pt x="6870" y="27790"/>
                  </a:lnTo>
                  <a:lnTo>
                    <a:pt x="7224" y="27830"/>
                  </a:lnTo>
                  <a:lnTo>
                    <a:pt x="7952" y="27869"/>
                  </a:lnTo>
                  <a:lnTo>
                    <a:pt x="8346" y="27869"/>
                  </a:lnTo>
                  <a:lnTo>
                    <a:pt x="8759" y="27849"/>
                  </a:lnTo>
                  <a:lnTo>
                    <a:pt x="9172" y="27830"/>
                  </a:lnTo>
                  <a:lnTo>
                    <a:pt x="9586" y="27771"/>
                  </a:lnTo>
                  <a:lnTo>
                    <a:pt x="9999" y="27712"/>
                  </a:lnTo>
                  <a:lnTo>
                    <a:pt x="10393" y="27633"/>
                  </a:lnTo>
                  <a:lnTo>
                    <a:pt x="10786" y="27535"/>
                  </a:lnTo>
                  <a:lnTo>
                    <a:pt x="11160" y="27397"/>
                  </a:lnTo>
                  <a:lnTo>
                    <a:pt x="11534" y="27259"/>
                  </a:lnTo>
                  <a:lnTo>
                    <a:pt x="11888" y="27082"/>
                  </a:lnTo>
                  <a:lnTo>
                    <a:pt x="12223" y="26885"/>
                  </a:lnTo>
                  <a:lnTo>
                    <a:pt x="12518" y="26669"/>
                  </a:lnTo>
                  <a:lnTo>
                    <a:pt x="12813" y="26413"/>
                  </a:lnTo>
                  <a:lnTo>
                    <a:pt x="13069" y="26137"/>
                  </a:lnTo>
                  <a:lnTo>
                    <a:pt x="13286" y="25822"/>
                  </a:lnTo>
                  <a:lnTo>
                    <a:pt x="13384" y="25645"/>
                  </a:lnTo>
                  <a:lnTo>
                    <a:pt x="13463" y="25468"/>
                  </a:lnTo>
                  <a:lnTo>
                    <a:pt x="13561" y="25252"/>
                  </a:lnTo>
                  <a:lnTo>
                    <a:pt x="13640" y="25015"/>
                  </a:lnTo>
                  <a:lnTo>
                    <a:pt x="13699" y="24779"/>
                  </a:lnTo>
                  <a:lnTo>
                    <a:pt x="13758" y="24543"/>
                  </a:lnTo>
                  <a:lnTo>
                    <a:pt x="13778" y="24307"/>
                  </a:lnTo>
                  <a:lnTo>
                    <a:pt x="13797" y="24071"/>
                  </a:lnTo>
                  <a:lnTo>
                    <a:pt x="13817" y="23579"/>
                  </a:lnTo>
                  <a:lnTo>
                    <a:pt x="13797" y="23087"/>
                  </a:lnTo>
                  <a:lnTo>
                    <a:pt x="13738" y="22595"/>
                  </a:lnTo>
                  <a:lnTo>
                    <a:pt x="13601" y="21610"/>
                  </a:lnTo>
                  <a:lnTo>
                    <a:pt x="13502" y="21000"/>
                  </a:lnTo>
                  <a:lnTo>
                    <a:pt x="13424" y="20370"/>
                  </a:lnTo>
                  <a:lnTo>
                    <a:pt x="13365" y="19741"/>
                  </a:lnTo>
                  <a:lnTo>
                    <a:pt x="13305" y="19111"/>
                  </a:lnTo>
                  <a:lnTo>
                    <a:pt x="13305" y="18481"/>
                  </a:lnTo>
                  <a:lnTo>
                    <a:pt x="13325" y="17851"/>
                  </a:lnTo>
                  <a:lnTo>
                    <a:pt x="13365" y="17221"/>
                  </a:lnTo>
                  <a:lnTo>
                    <a:pt x="13424" y="16907"/>
                  </a:lnTo>
                  <a:lnTo>
                    <a:pt x="13483" y="16592"/>
                  </a:lnTo>
                  <a:lnTo>
                    <a:pt x="13561" y="16218"/>
                  </a:lnTo>
                  <a:lnTo>
                    <a:pt x="13660" y="15844"/>
                  </a:lnTo>
                  <a:lnTo>
                    <a:pt x="13778" y="15470"/>
                  </a:lnTo>
                  <a:lnTo>
                    <a:pt x="13916" y="15096"/>
                  </a:lnTo>
                  <a:lnTo>
                    <a:pt x="14073" y="14742"/>
                  </a:lnTo>
                  <a:lnTo>
                    <a:pt x="14230" y="14387"/>
                  </a:lnTo>
                  <a:lnTo>
                    <a:pt x="14565" y="13679"/>
                  </a:lnTo>
                  <a:lnTo>
                    <a:pt x="14959" y="12990"/>
                  </a:lnTo>
                  <a:lnTo>
                    <a:pt x="15352" y="12321"/>
                  </a:lnTo>
                  <a:lnTo>
                    <a:pt x="16199" y="10963"/>
                  </a:lnTo>
                  <a:lnTo>
                    <a:pt x="16612" y="10294"/>
                  </a:lnTo>
                  <a:lnTo>
                    <a:pt x="17006" y="9605"/>
                  </a:lnTo>
                  <a:lnTo>
                    <a:pt x="17380" y="8916"/>
                  </a:lnTo>
                  <a:lnTo>
                    <a:pt x="17714" y="8207"/>
                  </a:lnTo>
                  <a:lnTo>
                    <a:pt x="17872" y="7833"/>
                  </a:lnTo>
                  <a:lnTo>
                    <a:pt x="18009" y="7479"/>
                  </a:lnTo>
                  <a:lnTo>
                    <a:pt x="18147" y="7105"/>
                  </a:lnTo>
                  <a:lnTo>
                    <a:pt x="18246" y="6731"/>
                  </a:lnTo>
                  <a:lnTo>
                    <a:pt x="18344" y="6357"/>
                  </a:lnTo>
                  <a:lnTo>
                    <a:pt x="18423" y="5983"/>
                  </a:lnTo>
                  <a:lnTo>
                    <a:pt x="18482" y="5590"/>
                  </a:lnTo>
                  <a:lnTo>
                    <a:pt x="18521" y="5196"/>
                  </a:lnTo>
                  <a:lnTo>
                    <a:pt x="18521" y="4802"/>
                  </a:lnTo>
                  <a:lnTo>
                    <a:pt x="18501" y="4409"/>
                  </a:lnTo>
                  <a:lnTo>
                    <a:pt x="18462" y="4015"/>
                  </a:lnTo>
                  <a:lnTo>
                    <a:pt x="18403" y="3621"/>
                  </a:lnTo>
                  <a:lnTo>
                    <a:pt x="18285" y="3228"/>
                  </a:lnTo>
                  <a:lnTo>
                    <a:pt x="18167" y="2854"/>
                  </a:lnTo>
                  <a:lnTo>
                    <a:pt x="18009" y="2480"/>
                  </a:lnTo>
                  <a:lnTo>
                    <a:pt x="17832" y="2126"/>
                  </a:lnTo>
                  <a:lnTo>
                    <a:pt x="17635" y="1791"/>
                  </a:lnTo>
                  <a:lnTo>
                    <a:pt x="17399" y="1496"/>
                  </a:lnTo>
                  <a:lnTo>
                    <a:pt x="17163" y="1201"/>
                  </a:lnTo>
                  <a:lnTo>
                    <a:pt x="16887" y="925"/>
                  </a:lnTo>
                  <a:lnTo>
                    <a:pt x="16592" y="689"/>
                  </a:lnTo>
                  <a:lnTo>
                    <a:pt x="16258" y="492"/>
                  </a:lnTo>
                  <a:lnTo>
                    <a:pt x="15923" y="315"/>
                  </a:lnTo>
                  <a:lnTo>
                    <a:pt x="15549" y="197"/>
                  </a:lnTo>
                  <a:lnTo>
                    <a:pt x="15156" y="98"/>
                  </a:lnTo>
                  <a:lnTo>
                    <a:pt x="14703" y="39"/>
                  </a:lnTo>
                  <a:lnTo>
                    <a:pt x="14250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4" name="Google Shape;11344;g3a7959378fd_0_3019"/>
            <p:cNvSpPr/>
            <p:nvPr/>
          </p:nvSpPr>
          <p:spPr>
            <a:xfrm>
              <a:off x="7819048" y="2088544"/>
              <a:ext cx="726507" cy="871386"/>
            </a:xfrm>
            <a:custGeom>
              <a:rect b="b" l="l" r="r" t="t"/>
              <a:pathLst>
                <a:path extrusionOk="0" h="16101" w="13424">
                  <a:moveTo>
                    <a:pt x="4331" y="1"/>
                  </a:moveTo>
                  <a:lnTo>
                    <a:pt x="4213" y="40"/>
                  </a:lnTo>
                  <a:lnTo>
                    <a:pt x="4075" y="80"/>
                  </a:lnTo>
                  <a:lnTo>
                    <a:pt x="3839" y="198"/>
                  </a:lnTo>
                  <a:lnTo>
                    <a:pt x="3603" y="335"/>
                  </a:lnTo>
                  <a:lnTo>
                    <a:pt x="3386" y="513"/>
                  </a:lnTo>
                  <a:lnTo>
                    <a:pt x="3209" y="709"/>
                  </a:lnTo>
                  <a:lnTo>
                    <a:pt x="2914" y="1064"/>
                  </a:lnTo>
                  <a:lnTo>
                    <a:pt x="2618" y="1418"/>
                  </a:lnTo>
                  <a:lnTo>
                    <a:pt x="2363" y="1772"/>
                  </a:lnTo>
                  <a:lnTo>
                    <a:pt x="2107" y="2146"/>
                  </a:lnTo>
                  <a:lnTo>
                    <a:pt x="1871" y="2540"/>
                  </a:lnTo>
                  <a:lnTo>
                    <a:pt x="1654" y="2933"/>
                  </a:lnTo>
                  <a:lnTo>
                    <a:pt x="1438" y="3327"/>
                  </a:lnTo>
                  <a:lnTo>
                    <a:pt x="1260" y="3740"/>
                  </a:lnTo>
                  <a:lnTo>
                    <a:pt x="1064" y="4154"/>
                  </a:lnTo>
                  <a:lnTo>
                    <a:pt x="906" y="4567"/>
                  </a:lnTo>
                  <a:lnTo>
                    <a:pt x="768" y="5000"/>
                  </a:lnTo>
                  <a:lnTo>
                    <a:pt x="631" y="5433"/>
                  </a:lnTo>
                  <a:lnTo>
                    <a:pt x="513" y="5866"/>
                  </a:lnTo>
                  <a:lnTo>
                    <a:pt x="394" y="6319"/>
                  </a:lnTo>
                  <a:lnTo>
                    <a:pt x="296" y="6752"/>
                  </a:lnTo>
                  <a:lnTo>
                    <a:pt x="217" y="7204"/>
                  </a:lnTo>
                  <a:lnTo>
                    <a:pt x="158" y="7657"/>
                  </a:lnTo>
                  <a:lnTo>
                    <a:pt x="99" y="8110"/>
                  </a:lnTo>
                  <a:lnTo>
                    <a:pt x="60" y="8562"/>
                  </a:lnTo>
                  <a:lnTo>
                    <a:pt x="20" y="9035"/>
                  </a:lnTo>
                  <a:lnTo>
                    <a:pt x="20" y="9487"/>
                  </a:lnTo>
                  <a:lnTo>
                    <a:pt x="1" y="9960"/>
                  </a:lnTo>
                  <a:lnTo>
                    <a:pt x="20" y="10412"/>
                  </a:lnTo>
                  <a:lnTo>
                    <a:pt x="40" y="10885"/>
                  </a:lnTo>
                  <a:lnTo>
                    <a:pt x="80" y="11337"/>
                  </a:lnTo>
                  <a:lnTo>
                    <a:pt x="119" y="11790"/>
                  </a:lnTo>
                  <a:lnTo>
                    <a:pt x="178" y="12262"/>
                  </a:lnTo>
                  <a:lnTo>
                    <a:pt x="257" y="12715"/>
                  </a:lnTo>
                  <a:lnTo>
                    <a:pt x="414" y="13620"/>
                  </a:lnTo>
                  <a:lnTo>
                    <a:pt x="631" y="14506"/>
                  </a:lnTo>
                  <a:lnTo>
                    <a:pt x="709" y="14742"/>
                  </a:lnTo>
                  <a:lnTo>
                    <a:pt x="788" y="14978"/>
                  </a:lnTo>
                  <a:lnTo>
                    <a:pt x="886" y="15195"/>
                  </a:lnTo>
                  <a:lnTo>
                    <a:pt x="965" y="15293"/>
                  </a:lnTo>
                  <a:lnTo>
                    <a:pt x="1044" y="15392"/>
                  </a:lnTo>
                  <a:lnTo>
                    <a:pt x="1201" y="15549"/>
                  </a:lnTo>
                  <a:lnTo>
                    <a:pt x="1379" y="15687"/>
                  </a:lnTo>
                  <a:lnTo>
                    <a:pt x="1595" y="15785"/>
                  </a:lnTo>
                  <a:lnTo>
                    <a:pt x="1812" y="15864"/>
                  </a:lnTo>
                  <a:lnTo>
                    <a:pt x="2067" y="15943"/>
                  </a:lnTo>
                  <a:lnTo>
                    <a:pt x="2323" y="16022"/>
                  </a:lnTo>
                  <a:lnTo>
                    <a:pt x="2599" y="16061"/>
                  </a:lnTo>
                  <a:lnTo>
                    <a:pt x="2855" y="16081"/>
                  </a:lnTo>
                  <a:lnTo>
                    <a:pt x="3130" y="16100"/>
                  </a:lnTo>
                  <a:lnTo>
                    <a:pt x="3406" y="16081"/>
                  </a:lnTo>
                  <a:lnTo>
                    <a:pt x="3662" y="16061"/>
                  </a:lnTo>
                  <a:lnTo>
                    <a:pt x="3937" y="16022"/>
                  </a:lnTo>
                  <a:lnTo>
                    <a:pt x="4213" y="15963"/>
                  </a:lnTo>
                  <a:lnTo>
                    <a:pt x="4469" y="15904"/>
                  </a:lnTo>
                  <a:lnTo>
                    <a:pt x="4724" y="15825"/>
                  </a:lnTo>
                  <a:lnTo>
                    <a:pt x="4980" y="15726"/>
                  </a:lnTo>
                  <a:lnTo>
                    <a:pt x="5236" y="15608"/>
                  </a:lnTo>
                  <a:lnTo>
                    <a:pt x="5492" y="15490"/>
                  </a:lnTo>
                  <a:lnTo>
                    <a:pt x="5728" y="15352"/>
                  </a:lnTo>
                  <a:lnTo>
                    <a:pt x="5945" y="15215"/>
                  </a:lnTo>
                  <a:lnTo>
                    <a:pt x="6397" y="14900"/>
                  </a:lnTo>
                  <a:lnTo>
                    <a:pt x="6811" y="14546"/>
                  </a:lnTo>
                  <a:lnTo>
                    <a:pt x="7204" y="14172"/>
                  </a:lnTo>
                  <a:lnTo>
                    <a:pt x="7559" y="13758"/>
                  </a:lnTo>
                  <a:lnTo>
                    <a:pt x="7893" y="13345"/>
                  </a:lnTo>
                  <a:lnTo>
                    <a:pt x="8228" y="12892"/>
                  </a:lnTo>
                  <a:lnTo>
                    <a:pt x="8523" y="12440"/>
                  </a:lnTo>
                  <a:lnTo>
                    <a:pt x="8798" y="11967"/>
                  </a:lnTo>
                  <a:lnTo>
                    <a:pt x="8995" y="11652"/>
                  </a:lnTo>
                  <a:lnTo>
                    <a:pt x="9192" y="11337"/>
                  </a:lnTo>
                  <a:lnTo>
                    <a:pt x="9409" y="11042"/>
                  </a:lnTo>
                  <a:lnTo>
                    <a:pt x="9527" y="10924"/>
                  </a:lnTo>
                  <a:lnTo>
                    <a:pt x="9664" y="10786"/>
                  </a:lnTo>
                  <a:lnTo>
                    <a:pt x="9901" y="10609"/>
                  </a:lnTo>
                  <a:lnTo>
                    <a:pt x="10156" y="10452"/>
                  </a:lnTo>
                  <a:lnTo>
                    <a:pt x="10432" y="10314"/>
                  </a:lnTo>
                  <a:lnTo>
                    <a:pt x="10708" y="10235"/>
                  </a:lnTo>
                  <a:lnTo>
                    <a:pt x="10963" y="10157"/>
                  </a:lnTo>
                  <a:lnTo>
                    <a:pt x="11200" y="10078"/>
                  </a:lnTo>
                  <a:lnTo>
                    <a:pt x="11436" y="9979"/>
                  </a:lnTo>
                  <a:lnTo>
                    <a:pt x="11652" y="9901"/>
                  </a:lnTo>
                  <a:lnTo>
                    <a:pt x="11849" y="9783"/>
                  </a:lnTo>
                  <a:lnTo>
                    <a:pt x="12026" y="9684"/>
                  </a:lnTo>
                  <a:lnTo>
                    <a:pt x="12203" y="9566"/>
                  </a:lnTo>
                  <a:lnTo>
                    <a:pt x="12361" y="9448"/>
                  </a:lnTo>
                  <a:lnTo>
                    <a:pt x="12518" y="9330"/>
                  </a:lnTo>
                  <a:lnTo>
                    <a:pt x="12636" y="9192"/>
                  </a:lnTo>
                  <a:lnTo>
                    <a:pt x="12774" y="9054"/>
                  </a:lnTo>
                  <a:lnTo>
                    <a:pt x="12873" y="8917"/>
                  </a:lnTo>
                  <a:lnTo>
                    <a:pt x="13069" y="8621"/>
                  </a:lnTo>
                  <a:lnTo>
                    <a:pt x="13207" y="8306"/>
                  </a:lnTo>
                  <a:lnTo>
                    <a:pt x="13325" y="7972"/>
                  </a:lnTo>
                  <a:lnTo>
                    <a:pt x="13384" y="7637"/>
                  </a:lnTo>
                  <a:lnTo>
                    <a:pt x="13424" y="7283"/>
                  </a:lnTo>
                  <a:lnTo>
                    <a:pt x="13424" y="6909"/>
                  </a:lnTo>
                  <a:lnTo>
                    <a:pt x="13384" y="6555"/>
                  </a:lnTo>
                  <a:lnTo>
                    <a:pt x="13345" y="6181"/>
                  </a:lnTo>
                  <a:lnTo>
                    <a:pt x="13246" y="5807"/>
                  </a:lnTo>
                  <a:lnTo>
                    <a:pt x="13148" y="5453"/>
                  </a:lnTo>
                  <a:lnTo>
                    <a:pt x="13030" y="5079"/>
                  </a:lnTo>
                  <a:lnTo>
                    <a:pt x="12892" y="4724"/>
                  </a:lnTo>
                  <a:lnTo>
                    <a:pt x="12735" y="4370"/>
                  </a:lnTo>
                  <a:lnTo>
                    <a:pt x="12577" y="4036"/>
                  </a:lnTo>
                  <a:lnTo>
                    <a:pt x="12400" y="3701"/>
                  </a:lnTo>
                  <a:lnTo>
                    <a:pt x="12223" y="3386"/>
                  </a:lnTo>
                  <a:lnTo>
                    <a:pt x="11849" y="2796"/>
                  </a:lnTo>
                  <a:lnTo>
                    <a:pt x="11475" y="2304"/>
                  </a:lnTo>
                  <a:lnTo>
                    <a:pt x="11141" y="1910"/>
                  </a:lnTo>
                  <a:lnTo>
                    <a:pt x="10983" y="1752"/>
                  </a:lnTo>
                  <a:lnTo>
                    <a:pt x="10845" y="1634"/>
                  </a:lnTo>
                  <a:lnTo>
                    <a:pt x="10708" y="1556"/>
                  </a:lnTo>
                  <a:lnTo>
                    <a:pt x="10609" y="1497"/>
                  </a:lnTo>
                  <a:lnTo>
                    <a:pt x="10216" y="1398"/>
                  </a:lnTo>
                  <a:lnTo>
                    <a:pt x="9822" y="1319"/>
                  </a:lnTo>
                  <a:lnTo>
                    <a:pt x="9428" y="1280"/>
                  </a:lnTo>
                  <a:lnTo>
                    <a:pt x="9015" y="1280"/>
                  </a:lnTo>
                  <a:lnTo>
                    <a:pt x="8621" y="1319"/>
                  </a:lnTo>
                  <a:lnTo>
                    <a:pt x="8228" y="1379"/>
                  </a:lnTo>
                  <a:lnTo>
                    <a:pt x="7854" y="1497"/>
                  </a:lnTo>
                  <a:lnTo>
                    <a:pt x="7480" y="1654"/>
                  </a:lnTo>
                  <a:lnTo>
                    <a:pt x="7185" y="1792"/>
                  </a:lnTo>
                  <a:lnTo>
                    <a:pt x="6929" y="1969"/>
                  </a:lnTo>
                  <a:lnTo>
                    <a:pt x="6673" y="2146"/>
                  </a:lnTo>
                  <a:lnTo>
                    <a:pt x="6417" y="2363"/>
                  </a:lnTo>
                  <a:lnTo>
                    <a:pt x="6141" y="2638"/>
                  </a:lnTo>
                  <a:lnTo>
                    <a:pt x="5886" y="2953"/>
                  </a:lnTo>
                  <a:lnTo>
                    <a:pt x="5649" y="3268"/>
                  </a:lnTo>
                  <a:lnTo>
                    <a:pt x="5433" y="3603"/>
                  </a:lnTo>
                  <a:lnTo>
                    <a:pt x="5256" y="3957"/>
                  </a:lnTo>
                  <a:lnTo>
                    <a:pt x="5098" y="4331"/>
                  </a:lnTo>
                  <a:lnTo>
                    <a:pt x="4980" y="4724"/>
                  </a:lnTo>
                  <a:lnTo>
                    <a:pt x="4882" y="5098"/>
                  </a:lnTo>
                  <a:lnTo>
                    <a:pt x="4547" y="5216"/>
                  </a:lnTo>
                  <a:lnTo>
                    <a:pt x="4232" y="5335"/>
                  </a:lnTo>
                  <a:lnTo>
                    <a:pt x="3937" y="5492"/>
                  </a:lnTo>
                  <a:lnTo>
                    <a:pt x="3681" y="5669"/>
                  </a:lnTo>
                  <a:lnTo>
                    <a:pt x="3425" y="5886"/>
                  </a:lnTo>
                  <a:lnTo>
                    <a:pt x="3209" y="6122"/>
                  </a:lnTo>
                  <a:lnTo>
                    <a:pt x="3012" y="6397"/>
                  </a:lnTo>
                  <a:lnTo>
                    <a:pt x="2855" y="6693"/>
                  </a:lnTo>
                  <a:lnTo>
                    <a:pt x="2835" y="5610"/>
                  </a:lnTo>
                  <a:lnTo>
                    <a:pt x="2835" y="5098"/>
                  </a:lnTo>
                  <a:lnTo>
                    <a:pt x="2835" y="4567"/>
                  </a:lnTo>
                  <a:lnTo>
                    <a:pt x="2874" y="4036"/>
                  </a:lnTo>
                  <a:lnTo>
                    <a:pt x="2933" y="3504"/>
                  </a:lnTo>
                  <a:lnTo>
                    <a:pt x="3012" y="2992"/>
                  </a:lnTo>
                  <a:lnTo>
                    <a:pt x="3110" y="2461"/>
                  </a:lnTo>
                  <a:lnTo>
                    <a:pt x="3307" y="2343"/>
                  </a:lnTo>
                  <a:lnTo>
                    <a:pt x="3504" y="2244"/>
                  </a:lnTo>
                  <a:lnTo>
                    <a:pt x="3898" y="2087"/>
                  </a:lnTo>
                  <a:lnTo>
                    <a:pt x="4291" y="1910"/>
                  </a:lnTo>
                  <a:lnTo>
                    <a:pt x="4488" y="1812"/>
                  </a:lnTo>
                  <a:lnTo>
                    <a:pt x="4665" y="1693"/>
                  </a:lnTo>
                  <a:lnTo>
                    <a:pt x="4823" y="1536"/>
                  </a:lnTo>
                  <a:lnTo>
                    <a:pt x="4961" y="1359"/>
                  </a:lnTo>
                  <a:lnTo>
                    <a:pt x="5079" y="1162"/>
                  </a:lnTo>
                  <a:lnTo>
                    <a:pt x="5157" y="965"/>
                  </a:lnTo>
                  <a:lnTo>
                    <a:pt x="5177" y="749"/>
                  </a:lnTo>
                  <a:lnTo>
                    <a:pt x="5177" y="650"/>
                  </a:lnTo>
                  <a:lnTo>
                    <a:pt x="5177" y="552"/>
                  </a:lnTo>
                  <a:lnTo>
                    <a:pt x="5138" y="453"/>
                  </a:lnTo>
                  <a:lnTo>
                    <a:pt x="5098" y="355"/>
                  </a:lnTo>
                  <a:lnTo>
                    <a:pt x="5059" y="276"/>
                  </a:lnTo>
                  <a:lnTo>
                    <a:pt x="4980" y="198"/>
                  </a:lnTo>
                  <a:lnTo>
                    <a:pt x="4882" y="119"/>
                  </a:lnTo>
                  <a:lnTo>
                    <a:pt x="4783" y="60"/>
                  </a:lnTo>
                  <a:lnTo>
                    <a:pt x="4685" y="20"/>
                  </a:lnTo>
                  <a:lnTo>
                    <a:pt x="4567" y="1"/>
                  </a:lnTo>
                  <a:close/>
                </a:path>
              </a:pathLst>
            </a:custGeom>
            <a:solidFill>
              <a:srgbClr val="F3AC7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5" name="Google Shape;11345;g3a7959378fd_0_3019"/>
            <p:cNvSpPr/>
            <p:nvPr/>
          </p:nvSpPr>
          <p:spPr>
            <a:xfrm>
              <a:off x="7819048" y="2088544"/>
              <a:ext cx="726507" cy="871386"/>
            </a:xfrm>
            <a:custGeom>
              <a:rect b="b" l="l" r="r" t="t"/>
              <a:pathLst>
                <a:path extrusionOk="0" h="16101" w="13424">
                  <a:moveTo>
                    <a:pt x="4331" y="1"/>
                  </a:moveTo>
                  <a:lnTo>
                    <a:pt x="4213" y="40"/>
                  </a:lnTo>
                  <a:lnTo>
                    <a:pt x="4075" y="80"/>
                  </a:lnTo>
                  <a:lnTo>
                    <a:pt x="3839" y="198"/>
                  </a:lnTo>
                  <a:lnTo>
                    <a:pt x="3603" y="335"/>
                  </a:lnTo>
                  <a:lnTo>
                    <a:pt x="3386" y="513"/>
                  </a:lnTo>
                  <a:lnTo>
                    <a:pt x="3209" y="709"/>
                  </a:lnTo>
                  <a:lnTo>
                    <a:pt x="2914" y="1064"/>
                  </a:lnTo>
                  <a:lnTo>
                    <a:pt x="2618" y="1418"/>
                  </a:lnTo>
                  <a:lnTo>
                    <a:pt x="2363" y="1772"/>
                  </a:lnTo>
                  <a:lnTo>
                    <a:pt x="2107" y="2146"/>
                  </a:lnTo>
                  <a:lnTo>
                    <a:pt x="1871" y="2540"/>
                  </a:lnTo>
                  <a:lnTo>
                    <a:pt x="1654" y="2933"/>
                  </a:lnTo>
                  <a:lnTo>
                    <a:pt x="1438" y="3327"/>
                  </a:lnTo>
                  <a:lnTo>
                    <a:pt x="1260" y="3740"/>
                  </a:lnTo>
                  <a:lnTo>
                    <a:pt x="1064" y="4154"/>
                  </a:lnTo>
                  <a:lnTo>
                    <a:pt x="906" y="4567"/>
                  </a:lnTo>
                  <a:lnTo>
                    <a:pt x="768" y="5000"/>
                  </a:lnTo>
                  <a:lnTo>
                    <a:pt x="631" y="5433"/>
                  </a:lnTo>
                  <a:lnTo>
                    <a:pt x="513" y="5866"/>
                  </a:lnTo>
                  <a:lnTo>
                    <a:pt x="394" y="6319"/>
                  </a:lnTo>
                  <a:lnTo>
                    <a:pt x="296" y="6752"/>
                  </a:lnTo>
                  <a:lnTo>
                    <a:pt x="217" y="7204"/>
                  </a:lnTo>
                  <a:lnTo>
                    <a:pt x="158" y="7657"/>
                  </a:lnTo>
                  <a:lnTo>
                    <a:pt x="99" y="8110"/>
                  </a:lnTo>
                  <a:lnTo>
                    <a:pt x="60" y="8562"/>
                  </a:lnTo>
                  <a:lnTo>
                    <a:pt x="20" y="9035"/>
                  </a:lnTo>
                  <a:lnTo>
                    <a:pt x="20" y="9487"/>
                  </a:lnTo>
                  <a:lnTo>
                    <a:pt x="1" y="9960"/>
                  </a:lnTo>
                  <a:lnTo>
                    <a:pt x="20" y="10412"/>
                  </a:lnTo>
                  <a:lnTo>
                    <a:pt x="40" y="10885"/>
                  </a:lnTo>
                  <a:lnTo>
                    <a:pt x="80" y="11337"/>
                  </a:lnTo>
                  <a:lnTo>
                    <a:pt x="119" y="11790"/>
                  </a:lnTo>
                  <a:lnTo>
                    <a:pt x="178" y="12262"/>
                  </a:lnTo>
                  <a:lnTo>
                    <a:pt x="257" y="12715"/>
                  </a:lnTo>
                  <a:lnTo>
                    <a:pt x="414" y="13620"/>
                  </a:lnTo>
                  <a:lnTo>
                    <a:pt x="631" y="14506"/>
                  </a:lnTo>
                  <a:lnTo>
                    <a:pt x="709" y="14742"/>
                  </a:lnTo>
                  <a:lnTo>
                    <a:pt x="788" y="14978"/>
                  </a:lnTo>
                  <a:lnTo>
                    <a:pt x="886" y="15195"/>
                  </a:lnTo>
                  <a:lnTo>
                    <a:pt x="965" y="15293"/>
                  </a:lnTo>
                  <a:lnTo>
                    <a:pt x="1044" y="15392"/>
                  </a:lnTo>
                  <a:lnTo>
                    <a:pt x="1201" y="15549"/>
                  </a:lnTo>
                  <a:lnTo>
                    <a:pt x="1379" y="15687"/>
                  </a:lnTo>
                  <a:lnTo>
                    <a:pt x="1595" y="15785"/>
                  </a:lnTo>
                  <a:lnTo>
                    <a:pt x="1812" y="15864"/>
                  </a:lnTo>
                  <a:lnTo>
                    <a:pt x="2067" y="15943"/>
                  </a:lnTo>
                  <a:lnTo>
                    <a:pt x="2323" y="16022"/>
                  </a:lnTo>
                  <a:lnTo>
                    <a:pt x="2599" y="16061"/>
                  </a:lnTo>
                  <a:lnTo>
                    <a:pt x="2855" y="16081"/>
                  </a:lnTo>
                  <a:lnTo>
                    <a:pt x="3130" y="16100"/>
                  </a:lnTo>
                  <a:lnTo>
                    <a:pt x="3406" y="16081"/>
                  </a:lnTo>
                  <a:lnTo>
                    <a:pt x="3662" y="16061"/>
                  </a:lnTo>
                  <a:lnTo>
                    <a:pt x="3937" y="16022"/>
                  </a:lnTo>
                  <a:lnTo>
                    <a:pt x="4213" y="15963"/>
                  </a:lnTo>
                  <a:lnTo>
                    <a:pt x="4469" y="15904"/>
                  </a:lnTo>
                  <a:lnTo>
                    <a:pt x="4724" y="15825"/>
                  </a:lnTo>
                  <a:lnTo>
                    <a:pt x="4980" y="15726"/>
                  </a:lnTo>
                  <a:lnTo>
                    <a:pt x="5236" y="15608"/>
                  </a:lnTo>
                  <a:lnTo>
                    <a:pt x="5492" y="15490"/>
                  </a:lnTo>
                  <a:lnTo>
                    <a:pt x="5728" y="15352"/>
                  </a:lnTo>
                  <a:lnTo>
                    <a:pt x="5945" y="15215"/>
                  </a:lnTo>
                  <a:lnTo>
                    <a:pt x="6397" y="14900"/>
                  </a:lnTo>
                  <a:lnTo>
                    <a:pt x="6811" y="14546"/>
                  </a:lnTo>
                  <a:lnTo>
                    <a:pt x="7204" y="14172"/>
                  </a:lnTo>
                  <a:lnTo>
                    <a:pt x="7559" y="13758"/>
                  </a:lnTo>
                  <a:lnTo>
                    <a:pt x="7893" y="13345"/>
                  </a:lnTo>
                  <a:lnTo>
                    <a:pt x="8228" y="12892"/>
                  </a:lnTo>
                  <a:lnTo>
                    <a:pt x="8523" y="12440"/>
                  </a:lnTo>
                  <a:lnTo>
                    <a:pt x="8798" y="11967"/>
                  </a:lnTo>
                  <a:lnTo>
                    <a:pt x="8995" y="11652"/>
                  </a:lnTo>
                  <a:lnTo>
                    <a:pt x="9192" y="11337"/>
                  </a:lnTo>
                  <a:lnTo>
                    <a:pt x="9409" y="11042"/>
                  </a:lnTo>
                  <a:lnTo>
                    <a:pt x="9527" y="10924"/>
                  </a:lnTo>
                  <a:lnTo>
                    <a:pt x="9664" y="10786"/>
                  </a:lnTo>
                  <a:lnTo>
                    <a:pt x="9901" y="10609"/>
                  </a:lnTo>
                  <a:lnTo>
                    <a:pt x="10156" y="10452"/>
                  </a:lnTo>
                  <a:lnTo>
                    <a:pt x="10432" y="10314"/>
                  </a:lnTo>
                  <a:lnTo>
                    <a:pt x="10708" y="10235"/>
                  </a:lnTo>
                  <a:lnTo>
                    <a:pt x="11160" y="10078"/>
                  </a:lnTo>
                  <a:lnTo>
                    <a:pt x="11593" y="9920"/>
                  </a:lnTo>
                  <a:lnTo>
                    <a:pt x="11947" y="9724"/>
                  </a:lnTo>
                  <a:lnTo>
                    <a:pt x="12262" y="9527"/>
                  </a:lnTo>
                  <a:lnTo>
                    <a:pt x="12538" y="9291"/>
                  </a:lnTo>
                  <a:lnTo>
                    <a:pt x="12774" y="9035"/>
                  </a:lnTo>
                  <a:lnTo>
                    <a:pt x="12971" y="8779"/>
                  </a:lnTo>
                  <a:lnTo>
                    <a:pt x="13128" y="8484"/>
                  </a:lnTo>
                  <a:lnTo>
                    <a:pt x="13246" y="8188"/>
                  </a:lnTo>
                  <a:lnTo>
                    <a:pt x="13345" y="7873"/>
                  </a:lnTo>
                  <a:lnTo>
                    <a:pt x="13404" y="7559"/>
                  </a:lnTo>
                  <a:lnTo>
                    <a:pt x="13424" y="7244"/>
                  </a:lnTo>
                  <a:lnTo>
                    <a:pt x="13424" y="6909"/>
                  </a:lnTo>
                  <a:lnTo>
                    <a:pt x="13404" y="6555"/>
                  </a:lnTo>
                  <a:lnTo>
                    <a:pt x="13345" y="6220"/>
                  </a:lnTo>
                  <a:lnTo>
                    <a:pt x="13266" y="5886"/>
                  </a:lnTo>
                  <a:lnTo>
                    <a:pt x="13187" y="5531"/>
                  </a:lnTo>
                  <a:lnTo>
                    <a:pt x="13069" y="5197"/>
                  </a:lnTo>
                  <a:lnTo>
                    <a:pt x="12951" y="4862"/>
                  </a:lnTo>
                  <a:lnTo>
                    <a:pt x="12813" y="4528"/>
                  </a:lnTo>
                  <a:lnTo>
                    <a:pt x="12656" y="4213"/>
                  </a:lnTo>
                  <a:lnTo>
                    <a:pt x="12499" y="3898"/>
                  </a:lnTo>
                  <a:lnTo>
                    <a:pt x="12164" y="3307"/>
                  </a:lnTo>
                  <a:lnTo>
                    <a:pt x="11829" y="2776"/>
                  </a:lnTo>
                  <a:lnTo>
                    <a:pt x="11495" y="2323"/>
                  </a:lnTo>
                  <a:lnTo>
                    <a:pt x="11160" y="1949"/>
                  </a:lnTo>
                  <a:lnTo>
                    <a:pt x="10885" y="1674"/>
                  </a:lnTo>
                  <a:lnTo>
                    <a:pt x="10629" y="1713"/>
                  </a:lnTo>
                  <a:lnTo>
                    <a:pt x="10353" y="1752"/>
                  </a:lnTo>
                  <a:lnTo>
                    <a:pt x="10097" y="1812"/>
                  </a:lnTo>
                  <a:lnTo>
                    <a:pt x="9842" y="1890"/>
                  </a:lnTo>
                  <a:lnTo>
                    <a:pt x="9586" y="1969"/>
                  </a:lnTo>
                  <a:lnTo>
                    <a:pt x="9350" y="2087"/>
                  </a:lnTo>
                  <a:lnTo>
                    <a:pt x="9113" y="2205"/>
                  </a:lnTo>
                  <a:lnTo>
                    <a:pt x="8877" y="2343"/>
                  </a:lnTo>
                  <a:lnTo>
                    <a:pt x="8680" y="2461"/>
                  </a:lnTo>
                  <a:lnTo>
                    <a:pt x="8503" y="2599"/>
                  </a:lnTo>
                  <a:lnTo>
                    <a:pt x="8326" y="2756"/>
                  </a:lnTo>
                  <a:lnTo>
                    <a:pt x="8169" y="2914"/>
                  </a:lnTo>
                  <a:lnTo>
                    <a:pt x="8011" y="3091"/>
                  </a:lnTo>
                  <a:lnTo>
                    <a:pt x="7873" y="3268"/>
                  </a:lnTo>
                  <a:lnTo>
                    <a:pt x="7736" y="3465"/>
                  </a:lnTo>
                  <a:lnTo>
                    <a:pt x="7618" y="3642"/>
                  </a:lnTo>
                  <a:lnTo>
                    <a:pt x="7519" y="3858"/>
                  </a:lnTo>
                  <a:lnTo>
                    <a:pt x="7421" y="4055"/>
                  </a:lnTo>
                  <a:lnTo>
                    <a:pt x="7342" y="4272"/>
                  </a:lnTo>
                  <a:lnTo>
                    <a:pt x="7303" y="4488"/>
                  </a:lnTo>
                  <a:lnTo>
                    <a:pt x="7263" y="4705"/>
                  </a:lnTo>
                  <a:lnTo>
                    <a:pt x="7244" y="4921"/>
                  </a:lnTo>
                  <a:lnTo>
                    <a:pt x="7244" y="5157"/>
                  </a:lnTo>
                  <a:lnTo>
                    <a:pt x="7263" y="5374"/>
                  </a:lnTo>
                  <a:lnTo>
                    <a:pt x="7322" y="5649"/>
                  </a:lnTo>
                  <a:lnTo>
                    <a:pt x="7421" y="5925"/>
                  </a:lnTo>
                  <a:lnTo>
                    <a:pt x="7539" y="6161"/>
                  </a:lnTo>
                  <a:lnTo>
                    <a:pt x="7677" y="6417"/>
                  </a:lnTo>
                  <a:lnTo>
                    <a:pt x="7834" y="6653"/>
                  </a:lnTo>
                  <a:lnTo>
                    <a:pt x="8031" y="6870"/>
                  </a:lnTo>
                  <a:lnTo>
                    <a:pt x="8228" y="7066"/>
                  </a:lnTo>
                  <a:lnTo>
                    <a:pt x="8425" y="7283"/>
                  </a:lnTo>
                  <a:lnTo>
                    <a:pt x="8661" y="7401"/>
                  </a:lnTo>
                  <a:lnTo>
                    <a:pt x="8857" y="7559"/>
                  </a:lnTo>
                  <a:lnTo>
                    <a:pt x="9054" y="7716"/>
                  </a:lnTo>
                  <a:lnTo>
                    <a:pt x="9231" y="7913"/>
                  </a:lnTo>
                  <a:lnTo>
                    <a:pt x="8818" y="7598"/>
                  </a:lnTo>
                  <a:lnTo>
                    <a:pt x="8425" y="7283"/>
                  </a:lnTo>
                  <a:lnTo>
                    <a:pt x="8208" y="7165"/>
                  </a:lnTo>
                  <a:lnTo>
                    <a:pt x="7992" y="7086"/>
                  </a:lnTo>
                  <a:lnTo>
                    <a:pt x="7775" y="7027"/>
                  </a:lnTo>
                  <a:lnTo>
                    <a:pt x="7539" y="6968"/>
                  </a:lnTo>
                  <a:lnTo>
                    <a:pt x="7283" y="6929"/>
                  </a:lnTo>
                  <a:lnTo>
                    <a:pt x="7047" y="6909"/>
                  </a:lnTo>
                  <a:lnTo>
                    <a:pt x="6811" y="6909"/>
                  </a:lnTo>
                  <a:lnTo>
                    <a:pt x="6555" y="6929"/>
                  </a:lnTo>
                  <a:lnTo>
                    <a:pt x="6319" y="6948"/>
                  </a:lnTo>
                  <a:lnTo>
                    <a:pt x="6082" y="6988"/>
                  </a:lnTo>
                  <a:lnTo>
                    <a:pt x="5846" y="7066"/>
                  </a:lnTo>
                  <a:lnTo>
                    <a:pt x="5610" y="7145"/>
                  </a:lnTo>
                  <a:lnTo>
                    <a:pt x="5394" y="7224"/>
                  </a:lnTo>
                  <a:lnTo>
                    <a:pt x="5157" y="7342"/>
                  </a:lnTo>
                  <a:lnTo>
                    <a:pt x="4961" y="7460"/>
                  </a:lnTo>
                  <a:lnTo>
                    <a:pt x="4764" y="7618"/>
                  </a:lnTo>
                  <a:lnTo>
                    <a:pt x="4528" y="7814"/>
                  </a:lnTo>
                  <a:lnTo>
                    <a:pt x="4311" y="8011"/>
                  </a:lnTo>
                  <a:lnTo>
                    <a:pt x="4095" y="8247"/>
                  </a:lnTo>
                  <a:lnTo>
                    <a:pt x="3917" y="8503"/>
                  </a:lnTo>
                  <a:lnTo>
                    <a:pt x="3760" y="8759"/>
                  </a:lnTo>
                  <a:lnTo>
                    <a:pt x="3603" y="9015"/>
                  </a:lnTo>
                  <a:lnTo>
                    <a:pt x="3484" y="9310"/>
                  </a:lnTo>
                  <a:lnTo>
                    <a:pt x="3366" y="9586"/>
                  </a:lnTo>
                  <a:lnTo>
                    <a:pt x="3268" y="9881"/>
                  </a:lnTo>
                  <a:lnTo>
                    <a:pt x="3189" y="10196"/>
                  </a:lnTo>
                  <a:lnTo>
                    <a:pt x="3130" y="10491"/>
                  </a:lnTo>
                  <a:lnTo>
                    <a:pt x="3091" y="10806"/>
                  </a:lnTo>
                  <a:lnTo>
                    <a:pt x="3071" y="11121"/>
                  </a:lnTo>
                  <a:lnTo>
                    <a:pt x="3071" y="11436"/>
                  </a:lnTo>
                  <a:lnTo>
                    <a:pt x="3071" y="11751"/>
                  </a:lnTo>
                  <a:lnTo>
                    <a:pt x="3091" y="12046"/>
                  </a:lnTo>
                  <a:lnTo>
                    <a:pt x="2796" y="11357"/>
                  </a:lnTo>
                  <a:lnTo>
                    <a:pt x="2520" y="10649"/>
                  </a:lnTo>
                  <a:lnTo>
                    <a:pt x="2382" y="10275"/>
                  </a:lnTo>
                  <a:lnTo>
                    <a:pt x="2264" y="9920"/>
                  </a:lnTo>
                  <a:lnTo>
                    <a:pt x="2166" y="9546"/>
                  </a:lnTo>
                  <a:lnTo>
                    <a:pt x="2067" y="9192"/>
                  </a:lnTo>
                  <a:lnTo>
                    <a:pt x="2008" y="8818"/>
                  </a:lnTo>
                  <a:lnTo>
                    <a:pt x="1949" y="8444"/>
                  </a:lnTo>
                  <a:lnTo>
                    <a:pt x="1930" y="8090"/>
                  </a:lnTo>
                  <a:lnTo>
                    <a:pt x="1930" y="7736"/>
                  </a:lnTo>
                  <a:lnTo>
                    <a:pt x="1969" y="7362"/>
                  </a:lnTo>
                  <a:lnTo>
                    <a:pt x="2028" y="7007"/>
                  </a:lnTo>
                  <a:lnTo>
                    <a:pt x="2126" y="6653"/>
                  </a:lnTo>
                  <a:lnTo>
                    <a:pt x="2264" y="6319"/>
                  </a:lnTo>
                  <a:lnTo>
                    <a:pt x="2382" y="6082"/>
                  </a:lnTo>
                  <a:lnTo>
                    <a:pt x="2520" y="5846"/>
                  </a:lnTo>
                  <a:lnTo>
                    <a:pt x="2678" y="5610"/>
                  </a:lnTo>
                  <a:lnTo>
                    <a:pt x="2835" y="5394"/>
                  </a:lnTo>
                  <a:lnTo>
                    <a:pt x="2835" y="4646"/>
                  </a:lnTo>
                  <a:lnTo>
                    <a:pt x="2874" y="3917"/>
                  </a:lnTo>
                  <a:lnTo>
                    <a:pt x="2914" y="3563"/>
                  </a:lnTo>
                  <a:lnTo>
                    <a:pt x="2973" y="3189"/>
                  </a:lnTo>
                  <a:lnTo>
                    <a:pt x="3032" y="2815"/>
                  </a:lnTo>
                  <a:lnTo>
                    <a:pt x="3110" y="2461"/>
                  </a:lnTo>
                  <a:lnTo>
                    <a:pt x="3307" y="2343"/>
                  </a:lnTo>
                  <a:lnTo>
                    <a:pt x="3504" y="2244"/>
                  </a:lnTo>
                  <a:lnTo>
                    <a:pt x="3898" y="2087"/>
                  </a:lnTo>
                  <a:lnTo>
                    <a:pt x="4291" y="1910"/>
                  </a:lnTo>
                  <a:lnTo>
                    <a:pt x="4488" y="1812"/>
                  </a:lnTo>
                  <a:lnTo>
                    <a:pt x="4665" y="1693"/>
                  </a:lnTo>
                  <a:lnTo>
                    <a:pt x="4823" y="1536"/>
                  </a:lnTo>
                  <a:lnTo>
                    <a:pt x="4961" y="1359"/>
                  </a:lnTo>
                  <a:lnTo>
                    <a:pt x="5079" y="1162"/>
                  </a:lnTo>
                  <a:lnTo>
                    <a:pt x="5157" y="965"/>
                  </a:lnTo>
                  <a:lnTo>
                    <a:pt x="5177" y="749"/>
                  </a:lnTo>
                  <a:lnTo>
                    <a:pt x="5177" y="650"/>
                  </a:lnTo>
                  <a:lnTo>
                    <a:pt x="5177" y="552"/>
                  </a:lnTo>
                  <a:lnTo>
                    <a:pt x="5138" y="453"/>
                  </a:lnTo>
                  <a:lnTo>
                    <a:pt x="5098" y="355"/>
                  </a:lnTo>
                  <a:lnTo>
                    <a:pt x="5059" y="276"/>
                  </a:lnTo>
                  <a:lnTo>
                    <a:pt x="4980" y="198"/>
                  </a:lnTo>
                  <a:lnTo>
                    <a:pt x="4882" y="119"/>
                  </a:lnTo>
                  <a:lnTo>
                    <a:pt x="4783" y="60"/>
                  </a:lnTo>
                  <a:lnTo>
                    <a:pt x="4685" y="20"/>
                  </a:lnTo>
                  <a:lnTo>
                    <a:pt x="4567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6" name="Google Shape;11346;g3a7959378fd_0_3019"/>
            <p:cNvSpPr/>
            <p:nvPr/>
          </p:nvSpPr>
          <p:spPr>
            <a:xfrm>
              <a:off x="7599648" y="1919204"/>
              <a:ext cx="497471" cy="463375"/>
            </a:xfrm>
            <a:custGeom>
              <a:rect b="b" l="l" r="r" t="t"/>
              <a:pathLst>
                <a:path extrusionOk="0" h="8562" w="9192">
                  <a:moveTo>
                    <a:pt x="4921" y="0"/>
                  </a:moveTo>
                  <a:lnTo>
                    <a:pt x="4645" y="20"/>
                  </a:lnTo>
                  <a:lnTo>
                    <a:pt x="4370" y="40"/>
                  </a:lnTo>
                  <a:lnTo>
                    <a:pt x="4055" y="99"/>
                  </a:lnTo>
                  <a:lnTo>
                    <a:pt x="3760" y="178"/>
                  </a:lnTo>
                  <a:lnTo>
                    <a:pt x="3464" y="256"/>
                  </a:lnTo>
                  <a:lnTo>
                    <a:pt x="3189" y="355"/>
                  </a:lnTo>
                  <a:lnTo>
                    <a:pt x="2913" y="473"/>
                  </a:lnTo>
                  <a:lnTo>
                    <a:pt x="2638" y="591"/>
                  </a:lnTo>
                  <a:lnTo>
                    <a:pt x="2382" y="729"/>
                  </a:lnTo>
                  <a:lnTo>
                    <a:pt x="2146" y="866"/>
                  </a:lnTo>
                  <a:lnTo>
                    <a:pt x="1910" y="1024"/>
                  </a:lnTo>
                  <a:lnTo>
                    <a:pt x="1673" y="1201"/>
                  </a:lnTo>
                  <a:lnTo>
                    <a:pt x="1457" y="1378"/>
                  </a:lnTo>
                  <a:lnTo>
                    <a:pt x="1260" y="1555"/>
                  </a:lnTo>
                  <a:lnTo>
                    <a:pt x="1083" y="1752"/>
                  </a:lnTo>
                  <a:lnTo>
                    <a:pt x="906" y="1969"/>
                  </a:lnTo>
                  <a:lnTo>
                    <a:pt x="729" y="2165"/>
                  </a:lnTo>
                  <a:lnTo>
                    <a:pt x="591" y="2382"/>
                  </a:lnTo>
                  <a:lnTo>
                    <a:pt x="453" y="2618"/>
                  </a:lnTo>
                  <a:lnTo>
                    <a:pt x="335" y="2854"/>
                  </a:lnTo>
                  <a:lnTo>
                    <a:pt x="237" y="3071"/>
                  </a:lnTo>
                  <a:lnTo>
                    <a:pt x="158" y="3327"/>
                  </a:lnTo>
                  <a:lnTo>
                    <a:pt x="99" y="3563"/>
                  </a:lnTo>
                  <a:lnTo>
                    <a:pt x="40" y="3819"/>
                  </a:lnTo>
                  <a:lnTo>
                    <a:pt x="20" y="4055"/>
                  </a:lnTo>
                  <a:lnTo>
                    <a:pt x="0" y="4311"/>
                  </a:lnTo>
                  <a:lnTo>
                    <a:pt x="20" y="4567"/>
                  </a:lnTo>
                  <a:lnTo>
                    <a:pt x="40" y="4822"/>
                  </a:lnTo>
                  <a:lnTo>
                    <a:pt x="79" y="5078"/>
                  </a:lnTo>
                  <a:lnTo>
                    <a:pt x="158" y="5334"/>
                  </a:lnTo>
                  <a:lnTo>
                    <a:pt x="256" y="5570"/>
                  </a:lnTo>
                  <a:lnTo>
                    <a:pt x="355" y="5826"/>
                  </a:lnTo>
                  <a:lnTo>
                    <a:pt x="492" y="6082"/>
                  </a:lnTo>
                  <a:lnTo>
                    <a:pt x="650" y="6338"/>
                  </a:lnTo>
                  <a:lnTo>
                    <a:pt x="847" y="6594"/>
                  </a:lnTo>
                  <a:lnTo>
                    <a:pt x="1063" y="6830"/>
                  </a:lnTo>
                  <a:lnTo>
                    <a:pt x="1299" y="7046"/>
                  </a:lnTo>
                  <a:lnTo>
                    <a:pt x="1555" y="7263"/>
                  </a:lnTo>
                  <a:lnTo>
                    <a:pt x="1811" y="7460"/>
                  </a:lnTo>
                  <a:lnTo>
                    <a:pt x="2106" y="7657"/>
                  </a:lnTo>
                  <a:lnTo>
                    <a:pt x="2382" y="7814"/>
                  </a:lnTo>
                  <a:lnTo>
                    <a:pt x="2697" y="7971"/>
                  </a:lnTo>
                  <a:lnTo>
                    <a:pt x="2972" y="8109"/>
                  </a:lnTo>
                  <a:lnTo>
                    <a:pt x="3268" y="8227"/>
                  </a:lnTo>
                  <a:lnTo>
                    <a:pt x="3563" y="8326"/>
                  </a:lnTo>
                  <a:lnTo>
                    <a:pt x="3878" y="8404"/>
                  </a:lnTo>
                  <a:lnTo>
                    <a:pt x="4173" y="8483"/>
                  </a:lnTo>
                  <a:lnTo>
                    <a:pt x="4488" y="8523"/>
                  </a:lnTo>
                  <a:lnTo>
                    <a:pt x="4803" y="8542"/>
                  </a:lnTo>
                  <a:lnTo>
                    <a:pt x="5137" y="8562"/>
                  </a:lnTo>
                  <a:lnTo>
                    <a:pt x="5492" y="8523"/>
                  </a:lnTo>
                  <a:lnTo>
                    <a:pt x="5846" y="8464"/>
                  </a:lnTo>
                  <a:lnTo>
                    <a:pt x="6200" y="8385"/>
                  </a:lnTo>
                  <a:lnTo>
                    <a:pt x="6535" y="8267"/>
                  </a:lnTo>
                  <a:lnTo>
                    <a:pt x="6869" y="8109"/>
                  </a:lnTo>
                  <a:lnTo>
                    <a:pt x="7184" y="7952"/>
                  </a:lnTo>
                  <a:lnTo>
                    <a:pt x="7479" y="7755"/>
                  </a:lnTo>
                  <a:lnTo>
                    <a:pt x="7755" y="7538"/>
                  </a:lnTo>
                  <a:lnTo>
                    <a:pt x="8011" y="7302"/>
                  </a:lnTo>
                  <a:lnTo>
                    <a:pt x="8247" y="7046"/>
                  </a:lnTo>
                  <a:lnTo>
                    <a:pt x="8463" y="6791"/>
                  </a:lnTo>
                  <a:lnTo>
                    <a:pt x="8660" y="6495"/>
                  </a:lnTo>
                  <a:lnTo>
                    <a:pt x="8818" y="6220"/>
                  </a:lnTo>
                  <a:lnTo>
                    <a:pt x="8956" y="5905"/>
                  </a:lnTo>
                  <a:lnTo>
                    <a:pt x="9054" y="5610"/>
                  </a:lnTo>
                  <a:lnTo>
                    <a:pt x="9133" y="5275"/>
                  </a:lnTo>
                  <a:lnTo>
                    <a:pt x="9172" y="5059"/>
                  </a:lnTo>
                  <a:lnTo>
                    <a:pt x="9192" y="4842"/>
                  </a:lnTo>
                  <a:lnTo>
                    <a:pt x="9192" y="4626"/>
                  </a:lnTo>
                  <a:lnTo>
                    <a:pt x="9172" y="4389"/>
                  </a:lnTo>
                  <a:lnTo>
                    <a:pt x="9152" y="4153"/>
                  </a:lnTo>
                  <a:lnTo>
                    <a:pt x="9113" y="3917"/>
                  </a:lnTo>
                  <a:lnTo>
                    <a:pt x="9054" y="3681"/>
                  </a:lnTo>
                  <a:lnTo>
                    <a:pt x="8995" y="3445"/>
                  </a:lnTo>
                  <a:lnTo>
                    <a:pt x="8916" y="3209"/>
                  </a:lnTo>
                  <a:lnTo>
                    <a:pt x="8818" y="2972"/>
                  </a:lnTo>
                  <a:lnTo>
                    <a:pt x="8719" y="2736"/>
                  </a:lnTo>
                  <a:lnTo>
                    <a:pt x="8601" y="2500"/>
                  </a:lnTo>
                  <a:lnTo>
                    <a:pt x="8463" y="2283"/>
                  </a:lnTo>
                  <a:lnTo>
                    <a:pt x="8326" y="2067"/>
                  </a:lnTo>
                  <a:lnTo>
                    <a:pt x="8188" y="1850"/>
                  </a:lnTo>
                  <a:lnTo>
                    <a:pt x="8030" y="1634"/>
                  </a:lnTo>
                  <a:lnTo>
                    <a:pt x="7853" y="1437"/>
                  </a:lnTo>
                  <a:lnTo>
                    <a:pt x="7676" y="1260"/>
                  </a:lnTo>
                  <a:lnTo>
                    <a:pt x="7499" y="1083"/>
                  </a:lnTo>
                  <a:lnTo>
                    <a:pt x="7302" y="906"/>
                  </a:lnTo>
                  <a:lnTo>
                    <a:pt x="7086" y="748"/>
                  </a:lnTo>
                  <a:lnTo>
                    <a:pt x="6869" y="611"/>
                  </a:lnTo>
                  <a:lnTo>
                    <a:pt x="6653" y="473"/>
                  </a:lnTo>
                  <a:lnTo>
                    <a:pt x="6436" y="355"/>
                  </a:lnTo>
                  <a:lnTo>
                    <a:pt x="6200" y="256"/>
                  </a:lnTo>
                  <a:lnTo>
                    <a:pt x="5944" y="178"/>
                  </a:lnTo>
                  <a:lnTo>
                    <a:pt x="5708" y="99"/>
                  </a:lnTo>
                  <a:lnTo>
                    <a:pt x="5452" y="59"/>
                  </a:lnTo>
                  <a:lnTo>
                    <a:pt x="5177" y="20"/>
                  </a:lnTo>
                  <a:lnTo>
                    <a:pt x="49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7" name="Google Shape;11347;g3a7959378fd_0_3019"/>
            <p:cNvSpPr/>
            <p:nvPr/>
          </p:nvSpPr>
          <p:spPr>
            <a:xfrm>
              <a:off x="7578325" y="1931976"/>
              <a:ext cx="434638" cy="462347"/>
            </a:xfrm>
            <a:custGeom>
              <a:rect b="b" l="l" r="r" t="t"/>
              <a:pathLst>
                <a:path extrusionOk="0" h="8543" w="8031">
                  <a:moveTo>
                    <a:pt x="4016" y="1"/>
                  </a:moveTo>
                  <a:lnTo>
                    <a:pt x="3760" y="40"/>
                  </a:lnTo>
                  <a:lnTo>
                    <a:pt x="3504" y="79"/>
                  </a:lnTo>
                  <a:lnTo>
                    <a:pt x="3248" y="138"/>
                  </a:lnTo>
                  <a:lnTo>
                    <a:pt x="2992" y="237"/>
                  </a:lnTo>
                  <a:lnTo>
                    <a:pt x="2737" y="316"/>
                  </a:lnTo>
                  <a:lnTo>
                    <a:pt x="2500" y="434"/>
                  </a:lnTo>
                  <a:lnTo>
                    <a:pt x="2264" y="552"/>
                  </a:lnTo>
                  <a:lnTo>
                    <a:pt x="2048" y="689"/>
                  </a:lnTo>
                  <a:lnTo>
                    <a:pt x="1831" y="827"/>
                  </a:lnTo>
                  <a:lnTo>
                    <a:pt x="1615" y="985"/>
                  </a:lnTo>
                  <a:lnTo>
                    <a:pt x="1418" y="1142"/>
                  </a:lnTo>
                  <a:lnTo>
                    <a:pt x="1241" y="1319"/>
                  </a:lnTo>
                  <a:lnTo>
                    <a:pt x="1064" y="1516"/>
                  </a:lnTo>
                  <a:lnTo>
                    <a:pt x="906" y="1693"/>
                  </a:lnTo>
                  <a:lnTo>
                    <a:pt x="749" y="1910"/>
                  </a:lnTo>
                  <a:lnTo>
                    <a:pt x="611" y="2107"/>
                  </a:lnTo>
                  <a:lnTo>
                    <a:pt x="493" y="2323"/>
                  </a:lnTo>
                  <a:lnTo>
                    <a:pt x="375" y="2559"/>
                  </a:lnTo>
                  <a:lnTo>
                    <a:pt x="276" y="2776"/>
                  </a:lnTo>
                  <a:lnTo>
                    <a:pt x="198" y="3012"/>
                  </a:lnTo>
                  <a:lnTo>
                    <a:pt x="119" y="3248"/>
                  </a:lnTo>
                  <a:lnTo>
                    <a:pt x="60" y="3504"/>
                  </a:lnTo>
                  <a:lnTo>
                    <a:pt x="20" y="3740"/>
                  </a:lnTo>
                  <a:lnTo>
                    <a:pt x="1" y="3996"/>
                  </a:lnTo>
                  <a:lnTo>
                    <a:pt x="1" y="4232"/>
                  </a:lnTo>
                  <a:lnTo>
                    <a:pt x="1" y="4488"/>
                  </a:lnTo>
                  <a:lnTo>
                    <a:pt x="40" y="4744"/>
                  </a:lnTo>
                  <a:lnTo>
                    <a:pt x="80" y="5000"/>
                  </a:lnTo>
                  <a:lnTo>
                    <a:pt x="139" y="5256"/>
                  </a:lnTo>
                  <a:lnTo>
                    <a:pt x="217" y="5511"/>
                  </a:lnTo>
                  <a:lnTo>
                    <a:pt x="316" y="5767"/>
                  </a:lnTo>
                  <a:lnTo>
                    <a:pt x="453" y="6023"/>
                  </a:lnTo>
                  <a:lnTo>
                    <a:pt x="591" y="6259"/>
                  </a:lnTo>
                  <a:lnTo>
                    <a:pt x="768" y="6515"/>
                  </a:lnTo>
                  <a:lnTo>
                    <a:pt x="946" y="6771"/>
                  </a:lnTo>
                  <a:lnTo>
                    <a:pt x="1162" y="6988"/>
                  </a:lnTo>
                  <a:lnTo>
                    <a:pt x="1378" y="7204"/>
                  </a:lnTo>
                  <a:lnTo>
                    <a:pt x="1615" y="7421"/>
                  </a:lnTo>
                  <a:lnTo>
                    <a:pt x="1871" y="7598"/>
                  </a:lnTo>
                  <a:lnTo>
                    <a:pt x="2126" y="7775"/>
                  </a:lnTo>
                  <a:lnTo>
                    <a:pt x="2382" y="7932"/>
                  </a:lnTo>
                  <a:lnTo>
                    <a:pt x="2638" y="8070"/>
                  </a:lnTo>
                  <a:lnTo>
                    <a:pt x="2894" y="8188"/>
                  </a:lnTo>
                  <a:lnTo>
                    <a:pt x="3150" y="8287"/>
                  </a:lnTo>
                  <a:lnTo>
                    <a:pt x="3425" y="8385"/>
                  </a:lnTo>
                  <a:lnTo>
                    <a:pt x="3701" y="8444"/>
                  </a:lnTo>
                  <a:lnTo>
                    <a:pt x="3976" y="8503"/>
                  </a:lnTo>
                  <a:lnTo>
                    <a:pt x="4252" y="8523"/>
                  </a:lnTo>
                  <a:lnTo>
                    <a:pt x="4528" y="8542"/>
                  </a:lnTo>
                  <a:lnTo>
                    <a:pt x="4842" y="8523"/>
                  </a:lnTo>
                  <a:lnTo>
                    <a:pt x="5157" y="8464"/>
                  </a:lnTo>
                  <a:lnTo>
                    <a:pt x="5472" y="8365"/>
                  </a:lnTo>
                  <a:lnTo>
                    <a:pt x="5748" y="8267"/>
                  </a:lnTo>
                  <a:lnTo>
                    <a:pt x="6043" y="8109"/>
                  </a:lnTo>
                  <a:lnTo>
                    <a:pt x="6319" y="7952"/>
                  </a:lnTo>
                  <a:lnTo>
                    <a:pt x="6574" y="7755"/>
                  </a:lnTo>
                  <a:lnTo>
                    <a:pt x="6811" y="7558"/>
                  </a:lnTo>
                  <a:lnTo>
                    <a:pt x="7027" y="7322"/>
                  </a:lnTo>
                  <a:lnTo>
                    <a:pt x="7244" y="7066"/>
                  </a:lnTo>
                  <a:lnTo>
                    <a:pt x="7421" y="6810"/>
                  </a:lnTo>
                  <a:lnTo>
                    <a:pt x="7578" y="6535"/>
                  </a:lnTo>
                  <a:lnTo>
                    <a:pt x="7736" y="6240"/>
                  </a:lnTo>
                  <a:lnTo>
                    <a:pt x="7854" y="5944"/>
                  </a:lnTo>
                  <a:lnTo>
                    <a:pt x="7932" y="5630"/>
                  </a:lnTo>
                  <a:lnTo>
                    <a:pt x="7991" y="5315"/>
                  </a:lnTo>
                  <a:lnTo>
                    <a:pt x="8031" y="5098"/>
                  </a:lnTo>
                  <a:lnTo>
                    <a:pt x="8031" y="4882"/>
                  </a:lnTo>
                  <a:lnTo>
                    <a:pt x="8031" y="4645"/>
                  </a:lnTo>
                  <a:lnTo>
                    <a:pt x="8011" y="4409"/>
                  </a:lnTo>
                  <a:lnTo>
                    <a:pt x="7952" y="3937"/>
                  </a:lnTo>
                  <a:lnTo>
                    <a:pt x="7854" y="3465"/>
                  </a:lnTo>
                  <a:lnTo>
                    <a:pt x="7696" y="2992"/>
                  </a:lnTo>
                  <a:lnTo>
                    <a:pt x="7499" y="2540"/>
                  </a:lnTo>
                  <a:lnTo>
                    <a:pt x="7263" y="2087"/>
                  </a:lnTo>
                  <a:lnTo>
                    <a:pt x="6988" y="1654"/>
                  </a:lnTo>
                  <a:lnTo>
                    <a:pt x="6830" y="1457"/>
                  </a:lnTo>
                  <a:lnTo>
                    <a:pt x="6673" y="1280"/>
                  </a:lnTo>
                  <a:lnTo>
                    <a:pt x="6515" y="1083"/>
                  </a:lnTo>
                  <a:lnTo>
                    <a:pt x="6338" y="926"/>
                  </a:lnTo>
                  <a:lnTo>
                    <a:pt x="6161" y="768"/>
                  </a:lnTo>
                  <a:lnTo>
                    <a:pt x="5964" y="611"/>
                  </a:lnTo>
                  <a:lnTo>
                    <a:pt x="5767" y="473"/>
                  </a:lnTo>
                  <a:lnTo>
                    <a:pt x="5571" y="355"/>
                  </a:lnTo>
                  <a:lnTo>
                    <a:pt x="5374" y="256"/>
                  </a:lnTo>
                  <a:lnTo>
                    <a:pt x="5157" y="178"/>
                  </a:lnTo>
                  <a:lnTo>
                    <a:pt x="4941" y="99"/>
                  </a:lnTo>
                  <a:lnTo>
                    <a:pt x="4705" y="40"/>
                  </a:lnTo>
                  <a:lnTo>
                    <a:pt x="4488" y="20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8" name="Google Shape;11348;g3a7959378fd_0_3019"/>
            <p:cNvSpPr/>
            <p:nvPr/>
          </p:nvSpPr>
          <p:spPr>
            <a:xfrm>
              <a:off x="7733864" y="2100288"/>
              <a:ext cx="108673" cy="115059"/>
            </a:xfrm>
            <a:custGeom>
              <a:rect b="b" l="l" r="r" t="t"/>
              <a:pathLst>
                <a:path extrusionOk="0" h="2126" w="2008">
                  <a:moveTo>
                    <a:pt x="1063" y="0"/>
                  </a:moveTo>
                  <a:lnTo>
                    <a:pt x="945" y="20"/>
                  </a:lnTo>
                  <a:lnTo>
                    <a:pt x="807" y="40"/>
                  </a:lnTo>
                  <a:lnTo>
                    <a:pt x="689" y="79"/>
                  </a:lnTo>
                  <a:lnTo>
                    <a:pt x="571" y="138"/>
                  </a:lnTo>
                  <a:lnTo>
                    <a:pt x="453" y="217"/>
                  </a:lnTo>
                  <a:lnTo>
                    <a:pt x="355" y="296"/>
                  </a:lnTo>
                  <a:lnTo>
                    <a:pt x="276" y="374"/>
                  </a:lnTo>
                  <a:lnTo>
                    <a:pt x="197" y="473"/>
                  </a:lnTo>
                  <a:lnTo>
                    <a:pt x="118" y="591"/>
                  </a:lnTo>
                  <a:lnTo>
                    <a:pt x="79" y="689"/>
                  </a:lnTo>
                  <a:lnTo>
                    <a:pt x="40" y="807"/>
                  </a:lnTo>
                  <a:lnTo>
                    <a:pt x="0" y="945"/>
                  </a:lnTo>
                  <a:lnTo>
                    <a:pt x="0" y="1063"/>
                  </a:lnTo>
                  <a:lnTo>
                    <a:pt x="20" y="1181"/>
                  </a:lnTo>
                  <a:lnTo>
                    <a:pt x="40" y="1319"/>
                  </a:lnTo>
                  <a:lnTo>
                    <a:pt x="79" y="1437"/>
                  </a:lnTo>
                  <a:lnTo>
                    <a:pt x="158" y="1575"/>
                  </a:lnTo>
                  <a:lnTo>
                    <a:pt x="236" y="1693"/>
                  </a:lnTo>
                  <a:lnTo>
                    <a:pt x="355" y="1811"/>
                  </a:lnTo>
                  <a:lnTo>
                    <a:pt x="473" y="1909"/>
                  </a:lnTo>
                  <a:lnTo>
                    <a:pt x="591" y="1988"/>
                  </a:lnTo>
                  <a:lnTo>
                    <a:pt x="729" y="2047"/>
                  </a:lnTo>
                  <a:lnTo>
                    <a:pt x="866" y="2087"/>
                  </a:lnTo>
                  <a:lnTo>
                    <a:pt x="1004" y="2126"/>
                  </a:lnTo>
                  <a:lnTo>
                    <a:pt x="1142" y="2126"/>
                  </a:lnTo>
                  <a:lnTo>
                    <a:pt x="1299" y="2106"/>
                  </a:lnTo>
                  <a:lnTo>
                    <a:pt x="1437" y="2067"/>
                  </a:lnTo>
                  <a:lnTo>
                    <a:pt x="1575" y="1988"/>
                  </a:lnTo>
                  <a:lnTo>
                    <a:pt x="1713" y="1890"/>
                  </a:lnTo>
                  <a:lnTo>
                    <a:pt x="1811" y="1772"/>
                  </a:lnTo>
                  <a:lnTo>
                    <a:pt x="1890" y="1634"/>
                  </a:lnTo>
                  <a:lnTo>
                    <a:pt x="1968" y="1476"/>
                  </a:lnTo>
                  <a:lnTo>
                    <a:pt x="2008" y="1339"/>
                  </a:lnTo>
                  <a:lnTo>
                    <a:pt x="2008" y="1221"/>
                  </a:lnTo>
                  <a:lnTo>
                    <a:pt x="2008" y="1102"/>
                  </a:lnTo>
                  <a:lnTo>
                    <a:pt x="1968" y="866"/>
                  </a:lnTo>
                  <a:lnTo>
                    <a:pt x="1870" y="630"/>
                  </a:lnTo>
                  <a:lnTo>
                    <a:pt x="1752" y="414"/>
                  </a:lnTo>
                  <a:lnTo>
                    <a:pt x="1673" y="315"/>
                  </a:lnTo>
                  <a:lnTo>
                    <a:pt x="1594" y="236"/>
                  </a:lnTo>
                  <a:lnTo>
                    <a:pt x="1496" y="158"/>
                  </a:lnTo>
                  <a:lnTo>
                    <a:pt x="1398" y="99"/>
                  </a:lnTo>
                  <a:lnTo>
                    <a:pt x="1299" y="40"/>
                  </a:lnTo>
                  <a:lnTo>
                    <a:pt x="1181" y="20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9" name="Google Shape;11349;g3a7959378fd_0_3019"/>
            <p:cNvSpPr/>
            <p:nvPr/>
          </p:nvSpPr>
          <p:spPr>
            <a:xfrm>
              <a:off x="7746636" y="2113060"/>
              <a:ext cx="95901" cy="102287"/>
            </a:xfrm>
            <a:custGeom>
              <a:rect b="b" l="l" r="r" t="t"/>
              <a:pathLst>
                <a:path extrusionOk="0" h="1890" w="1772">
                  <a:moveTo>
                    <a:pt x="847" y="0"/>
                  </a:moveTo>
                  <a:lnTo>
                    <a:pt x="729" y="40"/>
                  </a:lnTo>
                  <a:lnTo>
                    <a:pt x="611" y="79"/>
                  </a:lnTo>
                  <a:lnTo>
                    <a:pt x="512" y="119"/>
                  </a:lnTo>
                  <a:lnTo>
                    <a:pt x="414" y="178"/>
                  </a:lnTo>
                  <a:lnTo>
                    <a:pt x="315" y="256"/>
                  </a:lnTo>
                  <a:lnTo>
                    <a:pt x="237" y="335"/>
                  </a:lnTo>
                  <a:lnTo>
                    <a:pt x="178" y="414"/>
                  </a:lnTo>
                  <a:lnTo>
                    <a:pt x="119" y="512"/>
                  </a:lnTo>
                  <a:lnTo>
                    <a:pt x="60" y="611"/>
                  </a:lnTo>
                  <a:lnTo>
                    <a:pt x="20" y="729"/>
                  </a:lnTo>
                  <a:lnTo>
                    <a:pt x="0" y="827"/>
                  </a:lnTo>
                  <a:lnTo>
                    <a:pt x="0" y="945"/>
                  </a:lnTo>
                  <a:lnTo>
                    <a:pt x="0" y="1044"/>
                  </a:lnTo>
                  <a:lnTo>
                    <a:pt x="40" y="1162"/>
                  </a:lnTo>
                  <a:lnTo>
                    <a:pt x="79" y="1280"/>
                  </a:lnTo>
                  <a:lnTo>
                    <a:pt x="138" y="1378"/>
                  </a:lnTo>
                  <a:lnTo>
                    <a:pt x="217" y="1496"/>
                  </a:lnTo>
                  <a:lnTo>
                    <a:pt x="315" y="1595"/>
                  </a:lnTo>
                  <a:lnTo>
                    <a:pt x="414" y="1673"/>
                  </a:lnTo>
                  <a:lnTo>
                    <a:pt x="532" y="1752"/>
                  </a:lnTo>
                  <a:lnTo>
                    <a:pt x="650" y="1811"/>
                  </a:lnTo>
                  <a:lnTo>
                    <a:pt x="768" y="1851"/>
                  </a:lnTo>
                  <a:lnTo>
                    <a:pt x="886" y="1890"/>
                  </a:lnTo>
                  <a:lnTo>
                    <a:pt x="1004" y="1890"/>
                  </a:lnTo>
                  <a:lnTo>
                    <a:pt x="1142" y="1870"/>
                  </a:lnTo>
                  <a:lnTo>
                    <a:pt x="1280" y="1831"/>
                  </a:lnTo>
                  <a:lnTo>
                    <a:pt x="1398" y="1752"/>
                  </a:lnTo>
                  <a:lnTo>
                    <a:pt x="1516" y="1673"/>
                  </a:lnTo>
                  <a:lnTo>
                    <a:pt x="1614" y="1555"/>
                  </a:lnTo>
                  <a:lnTo>
                    <a:pt x="1693" y="1437"/>
                  </a:lnTo>
                  <a:lnTo>
                    <a:pt x="1732" y="1319"/>
                  </a:lnTo>
                  <a:lnTo>
                    <a:pt x="1772" y="1181"/>
                  </a:lnTo>
                  <a:lnTo>
                    <a:pt x="1772" y="985"/>
                  </a:lnTo>
                  <a:lnTo>
                    <a:pt x="1732" y="768"/>
                  </a:lnTo>
                  <a:lnTo>
                    <a:pt x="1654" y="552"/>
                  </a:lnTo>
                  <a:lnTo>
                    <a:pt x="1555" y="374"/>
                  </a:lnTo>
                  <a:lnTo>
                    <a:pt x="1398" y="197"/>
                  </a:lnTo>
                  <a:lnTo>
                    <a:pt x="1319" y="138"/>
                  </a:lnTo>
                  <a:lnTo>
                    <a:pt x="1240" y="79"/>
                  </a:lnTo>
                  <a:lnTo>
                    <a:pt x="1142" y="40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0" name="Google Shape;11350;g3a7959378fd_0_3019"/>
            <p:cNvSpPr/>
            <p:nvPr/>
          </p:nvSpPr>
          <p:spPr>
            <a:xfrm>
              <a:off x="8927899" y="3221912"/>
              <a:ext cx="496389" cy="463375"/>
            </a:xfrm>
            <a:custGeom>
              <a:rect b="b" l="l" r="r" t="t"/>
              <a:pathLst>
                <a:path extrusionOk="0" h="8562" w="9172">
                  <a:moveTo>
                    <a:pt x="4901" y="0"/>
                  </a:moveTo>
                  <a:lnTo>
                    <a:pt x="4625" y="20"/>
                  </a:lnTo>
                  <a:lnTo>
                    <a:pt x="4350" y="59"/>
                  </a:lnTo>
                  <a:lnTo>
                    <a:pt x="4055" y="98"/>
                  </a:lnTo>
                  <a:lnTo>
                    <a:pt x="3759" y="177"/>
                  </a:lnTo>
                  <a:lnTo>
                    <a:pt x="3464" y="256"/>
                  </a:lnTo>
                  <a:lnTo>
                    <a:pt x="3169" y="354"/>
                  </a:lnTo>
                  <a:lnTo>
                    <a:pt x="2893" y="472"/>
                  </a:lnTo>
                  <a:lnTo>
                    <a:pt x="2638" y="590"/>
                  </a:lnTo>
                  <a:lnTo>
                    <a:pt x="2382" y="728"/>
                  </a:lnTo>
                  <a:lnTo>
                    <a:pt x="2126" y="866"/>
                  </a:lnTo>
                  <a:lnTo>
                    <a:pt x="1890" y="1023"/>
                  </a:lnTo>
                  <a:lnTo>
                    <a:pt x="1673" y="1201"/>
                  </a:lnTo>
                  <a:lnTo>
                    <a:pt x="1457" y="1378"/>
                  </a:lnTo>
                  <a:lnTo>
                    <a:pt x="1260" y="1555"/>
                  </a:lnTo>
                  <a:lnTo>
                    <a:pt x="1063" y="1752"/>
                  </a:lnTo>
                  <a:lnTo>
                    <a:pt x="886" y="1968"/>
                  </a:lnTo>
                  <a:lnTo>
                    <a:pt x="728" y="2165"/>
                  </a:lnTo>
                  <a:lnTo>
                    <a:pt x="571" y="2401"/>
                  </a:lnTo>
                  <a:lnTo>
                    <a:pt x="453" y="2618"/>
                  </a:lnTo>
                  <a:lnTo>
                    <a:pt x="335" y="2854"/>
                  </a:lnTo>
                  <a:lnTo>
                    <a:pt x="236" y="3090"/>
                  </a:lnTo>
                  <a:lnTo>
                    <a:pt x="138" y="3326"/>
                  </a:lnTo>
                  <a:lnTo>
                    <a:pt x="79" y="3562"/>
                  </a:lnTo>
                  <a:lnTo>
                    <a:pt x="40" y="3818"/>
                  </a:lnTo>
                  <a:lnTo>
                    <a:pt x="0" y="4054"/>
                  </a:lnTo>
                  <a:lnTo>
                    <a:pt x="0" y="4310"/>
                  </a:lnTo>
                  <a:lnTo>
                    <a:pt x="0" y="4566"/>
                  </a:lnTo>
                  <a:lnTo>
                    <a:pt x="20" y="4822"/>
                  </a:lnTo>
                  <a:lnTo>
                    <a:pt x="79" y="5078"/>
                  </a:lnTo>
                  <a:lnTo>
                    <a:pt x="138" y="5334"/>
                  </a:lnTo>
                  <a:lnTo>
                    <a:pt x="236" y="5590"/>
                  </a:lnTo>
                  <a:lnTo>
                    <a:pt x="355" y="5826"/>
                  </a:lnTo>
                  <a:lnTo>
                    <a:pt x="492" y="6082"/>
                  </a:lnTo>
                  <a:lnTo>
                    <a:pt x="650" y="6337"/>
                  </a:lnTo>
                  <a:lnTo>
                    <a:pt x="847" y="6593"/>
                  </a:lnTo>
                  <a:lnTo>
                    <a:pt x="1043" y="6830"/>
                  </a:lnTo>
                  <a:lnTo>
                    <a:pt x="1280" y="7046"/>
                  </a:lnTo>
                  <a:lnTo>
                    <a:pt x="1535" y="7263"/>
                  </a:lnTo>
                  <a:lnTo>
                    <a:pt x="1811" y="7459"/>
                  </a:lnTo>
                  <a:lnTo>
                    <a:pt x="2087" y="7656"/>
                  </a:lnTo>
                  <a:lnTo>
                    <a:pt x="2382" y="7814"/>
                  </a:lnTo>
                  <a:lnTo>
                    <a:pt x="2677" y="7971"/>
                  </a:lnTo>
                  <a:lnTo>
                    <a:pt x="2972" y="8109"/>
                  </a:lnTo>
                  <a:lnTo>
                    <a:pt x="3248" y="8227"/>
                  </a:lnTo>
                  <a:lnTo>
                    <a:pt x="3543" y="8325"/>
                  </a:lnTo>
                  <a:lnTo>
                    <a:pt x="3858" y="8404"/>
                  </a:lnTo>
                  <a:lnTo>
                    <a:pt x="4173" y="8483"/>
                  </a:lnTo>
                  <a:lnTo>
                    <a:pt x="4488" y="8522"/>
                  </a:lnTo>
                  <a:lnTo>
                    <a:pt x="4803" y="8542"/>
                  </a:lnTo>
                  <a:lnTo>
                    <a:pt x="5117" y="8562"/>
                  </a:lnTo>
                  <a:lnTo>
                    <a:pt x="5491" y="8522"/>
                  </a:lnTo>
                  <a:lnTo>
                    <a:pt x="5846" y="8463"/>
                  </a:lnTo>
                  <a:lnTo>
                    <a:pt x="6180" y="8384"/>
                  </a:lnTo>
                  <a:lnTo>
                    <a:pt x="6535" y="8266"/>
                  </a:lnTo>
                  <a:lnTo>
                    <a:pt x="6849" y="8109"/>
                  </a:lnTo>
                  <a:lnTo>
                    <a:pt x="7164" y="7951"/>
                  </a:lnTo>
                  <a:lnTo>
                    <a:pt x="7460" y="7755"/>
                  </a:lnTo>
                  <a:lnTo>
                    <a:pt x="7735" y="7538"/>
                  </a:lnTo>
                  <a:lnTo>
                    <a:pt x="7991" y="7302"/>
                  </a:lnTo>
                  <a:lnTo>
                    <a:pt x="8227" y="7046"/>
                  </a:lnTo>
                  <a:lnTo>
                    <a:pt x="8444" y="6790"/>
                  </a:lnTo>
                  <a:lnTo>
                    <a:pt x="8640" y="6515"/>
                  </a:lnTo>
                  <a:lnTo>
                    <a:pt x="8798" y="6219"/>
                  </a:lnTo>
                  <a:lnTo>
                    <a:pt x="8936" y="5905"/>
                  </a:lnTo>
                  <a:lnTo>
                    <a:pt x="9054" y="5609"/>
                  </a:lnTo>
                  <a:lnTo>
                    <a:pt x="9113" y="5275"/>
                  </a:lnTo>
                  <a:lnTo>
                    <a:pt x="9152" y="5058"/>
                  </a:lnTo>
                  <a:lnTo>
                    <a:pt x="9172" y="4842"/>
                  </a:lnTo>
                  <a:lnTo>
                    <a:pt x="9172" y="4625"/>
                  </a:lnTo>
                  <a:lnTo>
                    <a:pt x="9152" y="4389"/>
                  </a:lnTo>
                  <a:lnTo>
                    <a:pt x="9132" y="4153"/>
                  </a:lnTo>
                  <a:lnTo>
                    <a:pt x="9093" y="3917"/>
                  </a:lnTo>
                  <a:lnTo>
                    <a:pt x="9034" y="3680"/>
                  </a:lnTo>
                  <a:lnTo>
                    <a:pt x="8975" y="3444"/>
                  </a:lnTo>
                  <a:lnTo>
                    <a:pt x="8896" y="3208"/>
                  </a:lnTo>
                  <a:lnTo>
                    <a:pt x="8798" y="2972"/>
                  </a:lnTo>
                  <a:lnTo>
                    <a:pt x="8699" y="2736"/>
                  </a:lnTo>
                  <a:lnTo>
                    <a:pt x="8581" y="2500"/>
                  </a:lnTo>
                  <a:lnTo>
                    <a:pt x="8463" y="2283"/>
                  </a:lnTo>
                  <a:lnTo>
                    <a:pt x="8326" y="2067"/>
                  </a:lnTo>
                  <a:lnTo>
                    <a:pt x="8168" y="1850"/>
                  </a:lnTo>
                  <a:lnTo>
                    <a:pt x="8011" y="1653"/>
                  </a:lnTo>
                  <a:lnTo>
                    <a:pt x="7853" y="1437"/>
                  </a:lnTo>
                  <a:lnTo>
                    <a:pt x="7676" y="1260"/>
                  </a:lnTo>
                  <a:lnTo>
                    <a:pt x="7479" y="1083"/>
                  </a:lnTo>
                  <a:lnTo>
                    <a:pt x="7282" y="905"/>
                  </a:lnTo>
                  <a:lnTo>
                    <a:pt x="7086" y="748"/>
                  </a:lnTo>
                  <a:lnTo>
                    <a:pt x="6869" y="610"/>
                  </a:lnTo>
                  <a:lnTo>
                    <a:pt x="6653" y="472"/>
                  </a:lnTo>
                  <a:lnTo>
                    <a:pt x="6416" y="354"/>
                  </a:lnTo>
                  <a:lnTo>
                    <a:pt x="6180" y="256"/>
                  </a:lnTo>
                  <a:lnTo>
                    <a:pt x="5944" y="177"/>
                  </a:lnTo>
                  <a:lnTo>
                    <a:pt x="5688" y="98"/>
                  </a:lnTo>
                  <a:lnTo>
                    <a:pt x="5432" y="59"/>
                  </a:lnTo>
                  <a:lnTo>
                    <a:pt x="5177" y="2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1" name="Google Shape;11351;g3a7959378fd_0_3019"/>
            <p:cNvSpPr/>
            <p:nvPr/>
          </p:nvSpPr>
          <p:spPr>
            <a:xfrm>
              <a:off x="8905494" y="3234684"/>
              <a:ext cx="435720" cy="462347"/>
            </a:xfrm>
            <a:custGeom>
              <a:rect b="b" l="l" r="r" t="t"/>
              <a:pathLst>
                <a:path extrusionOk="0" h="8543" w="8051">
                  <a:moveTo>
                    <a:pt x="4016" y="0"/>
                  </a:moveTo>
                  <a:lnTo>
                    <a:pt x="3780" y="40"/>
                  </a:lnTo>
                  <a:lnTo>
                    <a:pt x="3504" y="79"/>
                  </a:lnTo>
                  <a:lnTo>
                    <a:pt x="3248" y="158"/>
                  </a:lnTo>
                  <a:lnTo>
                    <a:pt x="2993" y="236"/>
                  </a:lnTo>
                  <a:lnTo>
                    <a:pt x="2737" y="315"/>
                  </a:lnTo>
                  <a:lnTo>
                    <a:pt x="2501" y="433"/>
                  </a:lnTo>
                  <a:lnTo>
                    <a:pt x="2264" y="551"/>
                  </a:lnTo>
                  <a:lnTo>
                    <a:pt x="2048" y="689"/>
                  </a:lnTo>
                  <a:lnTo>
                    <a:pt x="1831" y="827"/>
                  </a:lnTo>
                  <a:lnTo>
                    <a:pt x="1635" y="984"/>
                  </a:lnTo>
                  <a:lnTo>
                    <a:pt x="1438" y="1142"/>
                  </a:lnTo>
                  <a:lnTo>
                    <a:pt x="1241" y="1319"/>
                  </a:lnTo>
                  <a:lnTo>
                    <a:pt x="1083" y="1516"/>
                  </a:lnTo>
                  <a:lnTo>
                    <a:pt x="906" y="1712"/>
                  </a:lnTo>
                  <a:lnTo>
                    <a:pt x="769" y="1909"/>
                  </a:lnTo>
                  <a:lnTo>
                    <a:pt x="631" y="2106"/>
                  </a:lnTo>
                  <a:lnTo>
                    <a:pt x="493" y="2323"/>
                  </a:lnTo>
                  <a:lnTo>
                    <a:pt x="375" y="2559"/>
                  </a:lnTo>
                  <a:lnTo>
                    <a:pt x="276" y="2775"/>
                  </a:lnTo>
                  <a:lnTo>
                    <a:pt x="198" y="3011"/>
                  </a:lnTo>
                  <a:lnTo>
                    <a:pt x="119" y="3248"/>
                  </a:lnTo>
                  <a:lnTo>
                    <a:pt x="80" y="3504"/>
                  </a:lnTo>
                  <a:lnTo>
                    <a:pt x="40" y="3740"/>
                  </a:lnTo>
                  <a:lnTo>
                    <a:pt x="1" y="3996"/>
                  </a:lnTo>
                  <a:lnTo>
                    <a:pt x="1" y="4251"/>
                  </a:lnTo>
                  <a:lnTo>
                    <a:pt x="21" y="4488"/>
                  </a:lnTo>
                  <a:lnTo>
                    <a:pt x="40" y="4743"/>
                  </a:lnTo>
                  <a:lnTo>
                    <a:pt x="80" y="4999"/>
                  </a:lnTo>
                  <a:lnTo>
                    <a:pt x="139" y="5255"/>
                  </a:lnTo>
                  <a:lnTo>
                    <a:pt x="237" y="5511"/>
                  </a:lnTo>
                  <a:lnTo>
                    <a:pt x="336" y="5767"/>
                  </a:lnTo>
                  <a:lnTo>
                    <a:pt x="454" y="6023"/>
                  </a:lnTo>
                  <a:lnTo>
                    <a:pt x="591" y="6259"/>
                  </a:lnTo>
                  <a:lnTo>
                    <a:pt x="769" y="6515"/>
                  </a:lnTo>
                  <a:lnTo>
                    <a:pt x="965" y="6771"/>
                  </a:lnTo>
                  <a:lnTo>
                    <a:pt x="1162" y="7007"/>
                  </a:lnTo>
                  <a:lnTo>
                    <a:pt x="1379" y="7204"/>
                  </a:lnTo>
                  <a:lnTo>
                    <a:pt x="1615" y="7420"/>
                  </a:lnTo>
                  <a:lnTo>
                    <a:pt x="1871" y="7597"/>
                  </a:lnTo>
                  <a:lnTo>
                    <a:pt x="2127" y="7774"/>
                  </a:lnTo>
                  <a:lnTo>
                    <a:pt x="2402" y="7932"/>
                  </a:lnTo>
                  <a:lnTo>
                    <a:pt x="2638" y="8070"/>
                  </a:lnTo>
                  <a:lnTo>
                    <a:pt x="2894" y="8188"/>
                  </a:lnTo>
                  <a:lnTo>
                    <a:pt x="3170" y="8286"/>
                  </a:lnTo>
                  <a:lnTo>
                    <a:pt x="3426" y="8385"/>
                  </a:lnTo>
                  <a:lnTo>
                    <a:pt x="3701" y="8444"/>
                  </a:lnTo>
                  <a:lnTo>
                    <a:pt x="3977" y="8503"/>
                  </a:lnTo>
                  <a:lnTo>
                    <a:pt x="4252" y="8522"/>
                  </a:lnTo>
                  <a:lnTo>
                    <a:pt x="4528" y="8542"/>
                  </a:lnTo>
                  <a:lnTo>
                    <a:pt x="4862" y="8522"/>
                  </a:lnTo>
                  <a:lnTo>
                    <a:pt x="5158" y="8463"/>
                  </a:lnTo>
                  <a:lnTo>
                    <a:pt x="5472" y="8365"/>
                  </a:lnTo>
                  <a:lnTo>
                    <a:pt x="5768" y="8266"/>
                  </a:lnTo>
                  <a:lnTo>
                    <a:pt x="6043" y="8109"/>
                  </a:lnTo>
                  <a:lnTo>
                    <a:pt x="6319" y="7952"/>
                  </a:lnTo>
                  <a:lnTo>
                    <a:pt x="6575" y="7755"/>
                  </a:lnTo>
                  <a:lnTo>
                    <a:pt x="6811" y="7558"/>
                  </a:lnTo>
                  <a:lnTo>
                    <a:pt x="7047" y="7322"/>
                  </a:lnTo>
                  <a:lnTo>
                    <a:pt x="7244" y="7066"/>
                  </a:lnTo>
                  <a:lnTo>
                    <a:pt x="7441" y="6810"/>
                  </a:lnTo>
                  <a:lnTo>
                    <a:pt x="7598" y="6534"/>
                  </a:lnTo>
                  <a:lnTo>
                    <a:pt x="7736" y="6239"/>
                  </a:lnTo>
                  <a:lnTo>
                    <a:pt x="7854" y="5944"/>
                  </a:lnTo>
                  <a:lnTo>
                    <a:pt x="7933" y="5629"/>
                  </a:lnTo>
                  <a:lnTo>
                    <a:pt x="8011" y="5314"/>
                  </a:lnTo>
                  <a:lnTo>
                    <a:pt x="8031" y="5098"/>
                  </a:lnTo>
                  <a:lnTo>
                    <a:pt x="8051" y="4881"/>
                  </a:lnTo>
                  <a:lnTo>
                    <a:pt x="8051" y="4645"/>
                  </a:lnTo>
                  <a:lnTo>
                    <a:pt x="8031" y="4409"/>
                  </a:lnTo>
                  <a:lnTo>
                    <a:pt x="7972" y="3937"/>
                  </a:lnTo>
                  <a:lnTo>
                    <a:pt x="7854" y="3464"/>
                  </a:lnTo>
                  <a:lnTo>
                    <a:pt x="7696" y="2992"/>
                  </a:lnTo>
                  <a:lnTo>
                    <a:pt x="7500" y="2539"/>
                  </a:lnTo>
                  <a:lnTo>
                    <a:pt x="7263" y="2086"/>
                  </a:lnTo>
                  <a:lnTo>
                    <a:pt x="6988" y="1673"/>
                  </a:lnTo>
                  <a:lnTo>
                    <a:pt x="6850" y="1457"/>
                  </a:lnTo>
                  <a:lnTo>
                    <a:pt x="6693" y="1280"/>
                  </a:lnTo>
                  <a:lnTo>
                    <a:pt x="6516" y="1083"/>
                  </a:lnTo>
                  <a:lnTo>
                    <a:pt x="6338" y="925"/>
                  </a:lnTo>
                  <a:lnTo>
                    <a:pt x="6161" y="768"/>
                  </a:lnTo>
                  <a:lnTo>
                    <a:pt x="5984" y="610"/>
                  </a:lnTo>
                  <a:lnTo>
                    <a:pt x="5787" y="473"/>
                  </a:lnTo>
                  <a:lnTo>
                    <a:pt x="5591" y="354"/>
                  </a:lnTo>
                  <a:lnTo>
                    <a:pt x="5374" y="256"/>
                  </a:lnTo>
                  <a:lnTo>
                    <a:pt x="5158" y="177"/>
                  </a:lnTo>
                  <a:lnTo>
                    <a:pt x="4941" y="99"/>
                  </a:lnTo>
                  <a:lnTo>
                    <a:pt x="4725" y="40"/>
                  </a:lnTo>
                  <a:lnTo>
                    <a:pt x="4488" y="20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2" name="Google Shape;11352;g3a7959378fd_0_3019"/>
            <p:cNvSpPr/>
            <p:nvPr/>
          </p:nvSpPr>
          <p:spPr>
            <a:xfrm>
              <a:off x="9061033" y="3402941"/>
              <a:ext cx="108673" cy="115113"/>
            </a:xfrm>
            <a:custGeom>
              <a:rect b="b" l="l" r="r" t="t"/>
              <a:pathLst>
                <a:path extrusionOk="0" h="2127" w="2008">
                  <a:moveTo>
                    <a:pt x="1063" y="1"/>
                  </a:moveTo>
                  <a:lnTo>
                    <a:pt x="945" y="21"/>
                  </a:lnTo>
                  <a:lnTo>
                    <a:pt x="827" y="40"/>
                  </a:lnTo>
                  <a:lnTo>
                    <a:pt x="689" y="80"/>
                  </a:lnTo>
                  <a:lnTo>
                    <a:pt x="571" y="139"/>
                  </a:lnTo>
                  <a:lnTo>
                    <a:pt x="473" y="217"/>
                  </a:lnTo>
                  <a:lnTo>
                    <a:pt x="374" y="296"/>
                  </a:lnTo>
                  <a:lnTo>
                    <a:pt x="276" y="375"/>
                  </a:lnTo>
                  <a:lnTo>
                    <a:pt x="197" y="473"/>
                  </a:lnTo>
                  <a:lnTo>
                    <a:pt x="138" y="591"/>
                  </a:lnTo>
                  <a:lnTo>
                    <a:pt x="79" y="690"/>
                  </a:lnTo>
                  <a:lnTo>
                    <a:pt x="40" y="808"/>
                  </a:lnTo>
                  <a:lnTo>
                    <a:pt x="20" y="946"/>
                  </a:lnTo>
                  <a:lnTo>
                    <a:pt x="0" y="1064"/>
                  </a:lnTo>
                  <a:lnTo>
                    <a:pt x="20" y="1182"/>
                  </a:lnTo>
                  <a:lnTo>
                    <a:pt x="40" y="1320"/>
                  </a:lnTo>
                  <a:lnTo>
                    <a:pt x="99" y="1438"/>
                  </a:lnTo>
                  <a:lnTo>
                    <a:pt x="158" y="1575"/>
                  </a:lnTo>
                  <a:lnTo>
                    <a:pt x="256" y="1694"/>
                  </a:lnTo>
                  <a:lnTo>
                    <a:pt x="355" y="1812"/>
                  </a:lnTo>
                  <a:lnTo>
                    <a:pt x="473" y="1910"/>
                  </a:lnTo>
                  <a:lnTo>
                    <a:pt x="611" y="1989"/>
                  </a:lnTo>
                  <a:lnTo>
                    <a:pt x="729" y="2048"/>
                  </a:lnTo>
                  <a:lnTo>
                    <a:pt x="866" y="2087"/>
                  </a:lnTo>
                  <a:lnTo>
                    <a:pt x="1004" y="2127"/>
                  </a:lnTo>
                  <a:lnTo>
                    <a:pt x="1299" y="2127"/>
                  </a:lnTo>
                  <a:lnTo>
                    <a:pt x="1457" y="2067"/>
                  </a:lnTo>
                  <a:lnTo>
                    <a:pt x="1595" y="1989"/>
                  </a:lnTo>
                  <a:lnTo>
                    <a:pt x="1713" y="1890"/>
                  </a:lnTo>
                  <a:lnTo>
                    <a:pt x="1811" y="1772"/>
                  </a:lnTo>
                  <a:lnTo>
                    <a:pt x="1910" y="1634"/>
                  </a:lnTo>
                  <a:lnTo>
                    <a:pt x="1969" y="1497"/>
                  </a:lnTo>
                  <a:lnTo>
                    <a:pt x="2008" y="1339"/>
                  </a:lnTo>
                  <a:lnTo>
                    <a:pt x="2008" y="1221"/>
                  </a:lnTo>
                  <a:lnTo>
                    <a:pt x="2008" y="1103"/>
                  </a:lnTo>
                  <a:lnTo>
                    <a:pt x="1969" y="867"/>
                  </a:lnTo>
                  <a:lnTo>
                    <a:pt x="1890" y="631"/>
                  </a:lnTo>
                  <a:lnTo>
                    <a:pt x="1752" y="414"/>
                  </a:lnTo>
                  <a:lnTo>
                    <a:pt x="1673" y="316"/>
                  </a:lnTo>
                  <a:lnTo>
                    <a:pt x="1595" y="237"/>
                  </a:lnTo>
                  <a:lnTo>
                    <a:pt x="1496" y="158"/>
                  </a:lnTo>
                  <a:lnTo>
                    <a:pt x="1398" y="99"/>
                  </a:lnTo>
                  <a:lnTo>
                    <a:pt x="1299" y="40"/>
                  </a:lnTo>
                  <a:lnTo>
                    <a:pt x="1181" y="21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3" name="Google Shape;11353;g3a7959378fd_0_3019"/>
            <p:cNvSpPr/>
            <p:nvPr/>
          </p:nvSpPr>
          <p:spPr>
            <a:xfrm>
              <a:off x="9073805" y="3415768"/>
              <a:ext cx="96983" cy="102287"/>
            </a:xfrm>
            <a:custGeom>
              <a:rect b="b" l="l" r="r" t="t"/>
              <a:pathLst>
                <a:path extrusionOk="0" h="1890" w="1792">
                  <a:moveTo>
                    <a:pt x="847" y="0"/>
                  </a:moveTo>
                  <a:lnTo>
                    <a:pt x="729" y="39"/>
                  </a:lnTo>
                  <a:lnTo>
                    <a:pt x="611" y="79"/>
                  </a:lnTo>
                  <a:lnTo>
                    <a:pt x="512" y="118"/>
                  </a:lnTo>
                  <a:lnTo>
                    <a:pt x="414" y="177"/>
                  </a:lnTo>
                  <a:lnTo>
                    <a:pt x="335" y="256"/>
                  </a:lnTo>
                  <a:lnTo>
                    <a:pt x="256" y="335"/>
                  </a:lnTo>
                  <a:lnTo>
                    <a:pt x="178" y="413"/>
                  </a:lnTo>
                  <a:lnTo>
                    <a:pt x="119" y="512"/>
                  </a:lnTo>
                  <a:lnTo>
                    <a:pt x="79" y="610"/>
                  </a:lnTo>
                  <a:lnTo>
                    <a:pt x="40" y="728"/>
                  </a:lnTo>
                  <a:lnTo>
                    <a:pt x="20" y="827"/>
                  </a:lnTo>
                  <a:lnTo>
                    <a:pt x="1" y="945"/>
                  </a:lnTo>
                  <a:lnTo>
                    <a:pt x="20" y="1043"/>
                  </a:lnTo>
                  <a:lnTo>
                    <a:pt x="40" y="1161"/>
                  </a:lnTo>
                  <a:lnTo>
                    <a:pt x="79" y="1279"/>
                  </a:lnTo>
                  <a:lnTo>
                    <a:pt x="138" y="1378"/>
                  </a:lnTo>
                  <a:lnTo>
                    <a:pt x="217" y="1496"/>
                  </a:lnTo>
                  <a:lnTo>
                    <a:pt x="316" y="1594"/>
                  </a:lnTo>
                  <a:lnTo>
                    <a:pt x="414" y="1693"/>
                  </a:lnTo>
                  <a:lnTo>
                    <a:pt x="532" y="1752"/>
                  </a:lnTo>
                  <a:lnTo>
                    <a:pt x="650" y="1811"/>
                  </a:lnTo>
                  <a:lnTo>
                    <a:pt x="768" y="1850"/>
                  </a:lnTo>
                  <a:lnTo>
                    <a:pt x="886" y="1890"/>
                  </a:lnTo>
                  <a:lnTo>
                    <a:pt x="1004" y="1890"/>
                  </a:lnTo>
                  <a:lnTo>
                    <a:pt x="1162" y="1870"/>
                  </a:lnTo>
                  <a:lnTo>
                    <a:pt x="1280" y="1830"/>
                  </a:lnTo>
                  <a:lnTo>
                    <a:pt x="1418" y="1752"/>
                  </a:lnTo>
                  <a:lnTo>
                    <a:pt x="1516" y="1673"/>
                  </a:lnTo>
                  <a:lnTo>
                    <a:pt x="1615" y="1575"/>
                  </a:lnTo>
                  <a:lnTo>
                    <a:pt x="1693" y="1437"/>
                  </a:lnTo>
                  <a:lnTo>
                    <a:pt x="1752" y="1319"/>
                  </a:lnTo>
                  <a:lnTo>
                    <a:pt x="1772" y="1181"/>
                  </a:lnTo>
                  <a:lnTo>
                    <a:pt x="1792" y="984"/>
                  </a:lnTo>
                  <a:lnTo>
                    <a:pt x="1752" y="768"/>
                  </a:lnTo>
                  <a:lnTo>
                    <a:pt x="1674" y="551"/>
                  </a:lnTo>
                  <a:lnTo>
                    <a:pt x="1555" y="374"/>
                  </a:lnTo>
                  <a:lnTo>
                    <a:pt x="1418" y="197"/>
                  </a:lnTo>
                  <a:lnTo>
                    <a:pt x="1339" y="138"/>
                  </a:lnTo>
                  <a:lnTo>
                    <a:pt x="1241" y="79"/>
                  </a:lnTo>
                  <a:lnTo>
                    <a:pt x="1142" y="3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4" name="Google Shape;11354;g3a7959378fd_0_3019"/>
            <p:cNvSpPr/>
            <p:nvPr/>
          </p:nvSpPr>
          <p:spPr>
            <a:xfrm>
              <a:off x="7639047" y="3320950"/>
              <a:ext cx="2112304" cy="1822545"/>
            </a:xfrm>
            <a:custGeom>
              <a:rect b="b" l="l" r="r" t="t"/>
              <a:pathLst>
                <a:path extrusionOk="0" h="33676" w="39030">
                  <a:moveTo>
                    <a:pt x="23756" y="0"/>
                  </a:moveTo>
                  <a:lnTo>
                    <a:pt x="23520" y="237"/>
                  </a:lnTo>
                  <a:lnTo>
                    <a:pt x="23264" y="473"/>
                  </a:lnTo>
                  <a:lnTo>
                    <a:pt x="22989" y="670"/>
                  </a:lnTo>
                  <a:lnTo>
                    <a:pt x="22693" y="866"/>
                  </a:lnTo>
                  <a:lnTo>
                    <a:pt x="22418" y="1063"/>
                  </a:lnTo>
                  <a:lnTo>
                    <a:pt x="22103" y="1240"/>
                  </a:lnTo>
                  <a:lnTo>
                    <a:pt x="21493" y="1575"/>
                  </a:lnTo>
                  <a:lnTo>
                    <a:pt x="20981" y="1831"/>
                  </a:lnTo>
                  <a:lnTo>
                    <a:pt x="20469" y="2087"/>
                  </a:lnTo>
                  <a:lnTo>
                    <a:pt x="19938" y="2343"/>
                  </a:lnTo>
                  <a:lnTo>
                    <a:pt x="19407" y="2559"/>
                  </a:lnTo>
                  <a:lnTo>
                    <a:pt x="18856" y="2776"/>
                  </a:lnTo>
                  <a:lnTo>
                    <a:pt x="18304" y="2953"/>
                  </a:lnTo>
                  <a:lnTo>
                    <a:pt x="17753" y="3090"/>
                  </a:lnTo>
                  <a:lnTo>
                    <a:pt x="17183" y="3209"/>
                  </a:lnTo>
                  <a:lnTo>
                    <a:pt x="16612" y="3287"/>
                  </a:lnTo>
                  <a:lnTo>
                    <a:pt x="16021" y="3327"/>
                  </a:lnTo>
                  <a:lnTo>
                    <a:pt x="15726" y="3327"/>
                  </a:lnTo>
                  <a:lnTo>
                    <a:pt x="15431" y="3307"/>
                  </a:lnTo>
                  <a:lnTo>
                    <a:pt x="15155" y="3287"/>
                  </a:lnTo>
                  <a:lnTo>
                    <a:pt x="14860" y="3248"/>
                  </a:lnTo>
                  <a:lnTo>
                    <a:pt x="14585" y="3209"/>
                  </a:lnTo>
                  <a:lnTo>
                    <a:pt x="14289" y="3130"/>
                  </a:lnTo>
                  <a:lnTo>
                    <a:pt x="14014" y="3071"/>
                  </a:lnTo>
                  <a:lnTo>
                    <a:pt x="13738" y="2972"/>
                  </a:lnTo>
                  <a:lnTo>
                    <a:pt x="13482" y="2874"/>
                  </a:lnTo>
                  <a:lnTo>
                    <a:pt x="13207" y="2756"/>
                  </a:lnTo>
                  <a:lnTo>
                    <a:pt x="12951" y="2618"/>
                  </a:lnTo>
                  <a:lnTo>
                    <a:pt x="12715" y="2461"/>
                  </a:lnTo>
                  <a:lnTo>
                    <a:pt x="12656" y="2776"/>
                  </a:lnTo>
                  <a:lnTo>
                    <a:pt x="12636" y="3071"/>
                  </a:lnTo>
                  <a:lnTo>
                    <a:pt x="12616" y="3366"/>
                  </a:lnTo>
                  <a:lnTo>
                    <a:pt x="12597" y="3661"/>
                  </a:lnTo>
                  <a:lnTo>
                    <a:pt x="12616" y="3937"/>
                  </a:lnTo>
                  <a:lnTo>
                    <a:pt x="12636" y="4212"/>
                  </a:lnTo>
                  <a:lnTo>
                    <a:pt x="12676" y="4488"/>
                  </a:lnTo>
                  <a:lnTo>
                    <a:pt x="12715" y="4763"/>
                  </a:lnTo>
                  <a:lnTo>
                    <a:pt x="12774" y="5039"/>
                  </a:lnTo>
                  <a:lnTo>
                    <a:pt x="12853" y="5295"/>
                  </a:lnTo>
                  <a:lnTo>
                    <a:pt x="13030" y="5846"/>
                  </a:lnTo>
                  <a:lnTo>
                    <a:pt x="13266" y="6377"/>
                  </a:lnTo>
                  <a:lnTo>
                    <a:pt x="13522" y="6948"/>
                  </a:lnTo>
                  <a:lnTo>
                    <a:pt x="12794" y="7302"/>
                  </a:lnTo>
                  <a:lnTo>
                    <a:pt x="12046" y="7696"/>
                  </a:lnTo>
                  <a:lnTo>
                    <a:pt x="11337" y="8090"/>
                  </a:lnTo>
                  <a:lnTo>
                    <a:pt x="10609" y="8503"/>
                  </a:lnTo>
                  <a:lnTo>
                    <a:pt x="9920" y="8956"/>
                  </a:lnTo>
                  <a:lnTo>
                    <a:pt x="9231" y="9408"/>
                  </a:lnTo>
                  <a:lnTo>
                    <a:pt x="8542" y="9881"/>
                  </a:lnTo>
                  <a:lnTo>
                    <a:pt x="7873" y="10373"/>
                  </a:lnTo>
                  <a:lnTo>
                    <a:pt x="7224" y="10865"/>
                  </a:lnTo>
                  <a:lnTo>
                    <a:pt x="6574" y="11396"/>
                  </a:lnTo>
                  <a:lnTo>
                    <a:pt x="5944" y="11927"/>
                  </a:lnTo>
                  <a:lnTo>
                    <a:pt x="5334" y="12479"/>
                  </a:lnTo>
                  <a:lnTo>
                    <a:pt x="4744" y="13049"/>
                  </a:lnTo>
                  <a:lnTo>
                    <a:pt x="4153" y="13640"/>
                  </a:lnTo>
                  <a:lnTo>
                    <a:pt x="3583" y="14250"/>
                  </a:lnTo>
                  <a:lnTo>
                    <a:pt x="3032" y="14860"/>
                  </a:lnTo>
                  <a:lnTo>
                    <a:pt x="2756" y="15175"/>
                  </a:lnTo>
                  <a:lnTo>
                    <a:pt x="2520" y="15490"/>
                  </a:lnTo>
                  <a:lnTo>
                    <a:pt x="2421" y="15667"/>
                  </a:lnTo>
                  <a:lnTo>
                    <a:pt x="2323" y="15844"/>
                  </a:lnTo>
                  <a:lnTo>
                    <a:pt x="2244" y="16041"/>
                  </a:lnTo>
                  <a:lnTo>
                    <a:pt x="2205" y="16218"/>
                  </a:lnTo>
                  <a:lnTo>
                    <a:pt x="2185" y="16395"/>
                  </a:lnTo>
                  <a:lnTo>
                    <a:pt x="2166" y="16553"/>
                  </a:lnTo>
                  <a:lnTo>
                    <a:pt x="2185" y="16887"/>
                  </a:lnTo>
                  <a:lnTo>
                    <a:pt x="2244" y="17222"/>
                  </a:lnTo>
                  <a:lnTo>
                    <a:pt x="2303" y="17556"/>
                  </a:lnTo>
                  <a:lnTo>
                    <a:pt x="2618" y="19052"/>
                  </a:lnTo>
                  <a:lnTo>
                    <a:pt x="2914" y="20548"/>
                  </a:lnTo>
                  <a:lnTo>
                    <a:pt x="3445" y="23520"/>
                  </a:lnTo>
                  <a:lnTo>
                    <a:pt x="3976" y="26512"/>
                  </a:lnTo>
                  <a:lnTo>
                    <a:pt x="4272" y="28007"/>
                  </a:lnTo>
                  <a:lnTo>
                    <a:pt x="4586" y="29503"/>
                  </a:lnTo>
                  <a:lnTo>
                    <a:pt x="4350" y="29739"/>
                  </a:lnTo>
                  <a:lnTo>
                    <a:pt x="4094" y="29936"/>
                  </a:lnTo>
                  <a:lnTo>
                    <a:pt x="3839" y="30113"/>
                  </a:lnTo>
                  <a:lnTo>
                    <a:pt x="3563" y="30290"/>
                  </a:lnTo>
                  <a:lnTo>
                    <a:pt x="3287" y="30428"/>
                  </a:lnTo>
                  <a:lnTo>
                    <a:pt x="2973" y="30566"/>
                  </a:lnTo>
                  <a:lnTo>
                    <a:pt x="2362" y="30822"/>
                  </a:lnTo>
                  <a:lnTo>
                    <a:pt x="1752" y="31058"/>
                  </a:lnTo>
                  <a:lnTo>
                    <a:pt x="1142" y="31314"/>
                  </a:lnTo>
                  <a:lnTo>
                    <a:pt x="847" y="31452"/>
                  </a:lnTo>
                  <a:lnTo>
                    <a:pt x="552" y="31589"/>
                  </a:lnTo>
                  <a:lnTo>
                    <a:pt x="276" y="31767"/>
                  </a:lnTo>
                  <a:lnTo>
                    <a:pt x="1" y="31944"/>
                  </a:lnTo>
                  <a:lnTo>
                    <a:pt x="768" y="32003"/>
                  </a:lnTo>
                  <a:lnTo>
                    <a:pt x="1536" y="32022"/>
                  </a:lnTo>
                  <a:lnTo>
                    <a:pt x="2303" y="32003"/>
                  </a:lnTo>
                  <a:lnTo>
                    <a:pt x="3071" y="31983"/>
                  </a:lnTo>
                  <a:lnTo>
                    <a:pt x="3839" y="31924"/>
                  </a:lnTo>
                  <a:lnTo>
                    <a:pt x="4586" y="31845"/>
                  </a:lnTo>
                  <a:lnTo>
                    <a:pt x="5354" y="31747"/>
                  </a:lnTo>
                  <a:lnTo>
                    <a:pt x="6122" y="31629"/>
                  </a:lnTo>
                  <a:lnTo>
                    <a:pt x="6358" y="31570"/>
                  </a:lnTo>
                  <a:lnTo>
                    <a:pt x="6476" y="31530"/>
                  </a:lnTo>
                  <a:lnTo>
                    <a:pt x="6594" y="31471"/>
                  </a:lnTo>
                  <a:lnTo>
                    <a:pt x="6692" y="31412"/>
                  </a:lnTo>
                  <a:lnTo>
                    <a:pt x="6791" y="31334"/>
                  </a:lnTo>
                  <a:lnTo>
                    <a:pt x="6850" y="31235"/>
                  </a:lnTo>
                  <a:lnTo>
                    <a:pt x="6889" y="31117"/>
                  </a:lnTo>
                  <a:lnTo>
                    <a:pt x="6889" y="31038"/>
                  </a:lnTo>
                  <a:lnTo>
                    <a:pt x="6889" y="30940"/>
                  </a:lnTo>
                  <a:lnTo>
                    <a:pt x="6869" y="30841"/>
                  </a:lnTo>
                  <a:lnTo>
                    <a:pt x="6830" y="30763"/>
                  </a:lnTo>
                  <a:lnTo>
                    <a:pt x="6732" y="30586"/>
                  </a:lnTo>
                  <a:lnTo>
                    <a:pt x="6614" y="30428"/>
                  </a:lnTo>
                  <a:lnTo>
                    <a:pt x="6436" y="30133"/>
                  </a:lnTo>
                  <a:lnTo>
                    <a:pt x="6279" y="29838"/>
                  </a:lnTo>
                  <a:lnTo>
                    <a:pt x="6161" y="29503"/>
                  </a:lnTo>
                  <a:lnTo>
                    <a:pt x="6063" y="29188"/>
                  </a:lnTo>
                  <a:lnTo>
                    <a:pt x="5984" y="28854"/>
                  </a:lnTo>
                  <a:lnTo>
                    <a:pt x="5925" y="28519"/>
                  </a:lnTo>
                  <a:lnTo>
                    <a:pt x="5885" y="28165"/>
                  </a:lnTo>
                  <a:lnTo>
                    <a:pt x="5866" y="27811"/>
                  </a:lnTo>
                  <a:lnTo>
                    <a:pt x="5885" y="27456"/>
                  </a:lnTo>
                  <a:lnTo>
                    <a:pt x="5885" y="27102"/>
                  </a:lnTo>
                  <a:lnTo>
                    <a:pt x="5925" y="26748"/>
                  </a:lnTo>
                  <a:lnTo>
                    <a:pt x="5964" y="26393"/>
                  </a:lnTo>
                  <a:lnTo>
                    <a:pt x="6082" y="25685"/>
                  </a:lnTo>
                  <a:lnTo>
                    <a:pt x="6220" y="24976"/>
                  </a:lnTo>
                  <a:lnTo>
                    <a:pt x="6377" y="24288"/>
                  </a:lnTo>
                  <a:lnTo>
                    <a:pt x="6476" y="23579"/>
                  </a:lnTo>
                  <a:lnTo>
                    <a:pt x="6555" y="22870"/>
                  </a:lnTo>
                  <a:lnTo>
                    <a:pt x="6594" y="22162"/>
                  </a:lnTo>
                  <a:lnTo>
                    <a:pt x="6594" y="21788"/>
                  </a:lnTo>
                  <a:lnTo>
                    <a:pt x="6574" y="21434"/>
                  </a:lnTo>
                  <a:lnTo>
                    <a:pt x="6555" y="21079"/>
                  </a:lnTo>
                  <a:lnTo>
                    <a:pt x="6515" y="20745"/>
                  </a:lnTo>
                  <a:lnTo>
                    <a:pt x="6456" y="20391"/>
                  </a:lnTo>
                  <a:lnTo>
                    <a:pt x="6377" y="20056"/>
                  </a:lnTo>
                  <a:lnTo>
                    <a:pt x="6279" y="19702"/>
                  </a:lnTo>
                  <a:lnTo>
                    <a:pt x="6161" y="19367"/>
                  </a:lnTo>
                  <a:lnTo>
                    <a:pt x="6988" y="19151"/>
                  </a:lnTo>
                  <a:lnTo>
                    <a:pt x="7814" y="18895"/>
                  </a:lnTo>
                  <a:lnTo>
                    <a:pt x="8601" y="18600"/>
                  </a:lnTo>
                  <a:lnTo>
                    <a:pt x="9408" y="18285"/>
                  </a:lnTo>
                  <a:lnTo>
                    <a:pt x="10176" y="17930"/>
                  </a:lnTo>
                  <a:lnTo>
                    <a:pt x="10944" y="17556"/>
                  </a:lnTo>
                  <a:lnTo>
                    <a:pt x="11691" y="17143"/>
                  </a:lnTo>
                  <a:lnTo>
                    <a:pt x="12420" y="16710"/>
                  </a:lnTo>
                  <a:lnTo>
                    <a:pt x="13148" y="16238"/>
                  </a:lnTo>
                  <a:lnTo>
                    <a:pt x="13837" y="15746"/>
                  </a:lnTo>
                  <a:lnTo>
                    <a:pt x="14526" y="15234"/>
                  </a:lnTo>
                  <a:lnTo>
                    <a:pt x="15195" y="14683"/>
                  </a:lnTo>
                  <a:lnTo>
                    <a:pt x="15825" y="14112"/>
                  </a:lnTo>
                  <a:lnTo>
                    <a:pt x="16435" y="13522"/>
                  </a:lnTo>
                  <a:lnTo>
                    <a:pt x="17045" y="12912"/>
                  </a:lnTo>
                  <a:lnTo>
                    <a:pt x="17616" y="12282"/>
                  </a:lnTo>
                  <a:lnTo>
                    <a:pt x="17990" y="12715"/>
                  </a:lnTo>
                  <a:lnTo>
                    <a:pt x="18383" y="13148"/>
                  </a:lnTo>
                  <a:lnTo>
                    <a:pt x="18777" y="13581"/>
                  </a:lnTo>
                  <a:lnTo>
                    <a:pt x="19190" y="13994"/>
                  </a:lnTo>
                  <a:lnTo>
                    <a:pt x="19623" y="14407"/>
                  </a:lnTo>
                  <a:lnTo>
                    <a:pt x="20036" y="14801"/>
                  </a:lnTo>
                  <a:lnTo>
                    <a:pt x="20489" y="15195"/>
                  </a:lnTo>
                  <a:lnTo>
                    <a:pt x="20922" y="15569"/>
                  </a:lnTo>
                  <a:lnTo>
                    <a:pt x="21394" y="15943"/>
                  </a:lnTo>
                  <a:lnTo>
                    <a:pt x="21847" y="16297"/>
                  </a:lnTo>
                  <a:lnTo>
                    <a:pt x="22319" y="16651"/>
                  </a:lnTo>
                  <a:lnTo>
                    <a:pt x="22792" y="16986"/>
                  </a:lnTo>
                  <a:lnTo>
                    <a:pt x="23284" y="17301"/>
                  </a:lnTo>
                  <a:lnTo>
                    <a:pt x="23776" y="17615"/>
                  </a:lnTo>
                  <a:lnTo>
                    <a:pt x="24268" y="17930"/>
                  </a:lnTo>
                  <a:lnTo>
                    <a:pt x="24780" y="18226"/>
                  </a:lnTo>
                  <a:lnTo>
                    <a:pt x="25370" y="18580"/>
                  </a:lnTo>
                  <a:lnTo>
                    <a:pt x="25665" y="18757"/>
                  </a:lnTo>
                  <a:lnTo>
                    <a:pt x="25941" y="18895"/>
                  </a:lnTo>
                  <a:lnTo>
                    <a:pt x="26216" y="19033"/>
                  </a:lnTo>
                  <a:lnTo>
                    <a:pt x="26512" y="19131"/>
                  </a:lnTo>
                  <a:lnTo>
                    <a:pt x="26669" y="19170"/>
                  </a:lnTo>
                  <a:lnTo>
                    <a:pt x="26846" y="19190"/>
                  </a:lnTo>
                  <a:lnTo>
                    <a:pt x="27004" y="19210"/>
                  </a:lnTo>
                  <a:lnTo>
                    <a:pt x="27181" y="19210"/>
                  </a:lnTo>
                  <a:lnTo>
                    <a:pt x="27240" y="19485"/>
                  </a:lnTo>
                  <a:lnTo>
                    <a:pt x="27299" y="19780"/>
                  </a:lnTo>
                  <a:lnTo>
                    <a:pt x="27417" y="20036"/>
                  </a:lnTo>
                  <a:lnTo>
                    <a:pt x="27535" y="20292"/>
                  </a:lnTo>
                  <a:lnTo>
                    <a:pt x="27673" y="20528"/>
                  </a:lnTo>
                  <a:lnTo>
                    <a:pt x="27850" y="20745"/>
                  </a:lnTo>
                  <a:lnTo>
                    <a:pt x="28027" y="20961"/>
                  </a:lnTo>
                  <a:lnTo>
                    <a:pt x="28224" y="21138"/>
                  </a:lnTo>
                  <a:lnTo>
                    <a:pt x="28440" y="21316"/>
                  </a:lnTo>
                  <a:lnTo>
                    <a:pt x="28677" y="21453"/>
                  </a:lnTo>
                  <a:lnTo>
                    <a:pt x="28932" y="21591"/>
                  </a:lnTo>
                  <a:lnTo>
                    <a:pt x="29188" y="21690"/>
                  </a:lnTo>
                  <a:lnTo>
                    <a:pt x="29464" y="21768"/>
                  </a:lnTo>
                  <a:lnTo>
                    <a:pt x="29739" y="21827"/>
                  </a:lnTo>
                  <a:lnTo>
                    <a:pt x="30035" y="21867"/>
                  </a:lnTo>
                  <a:lnTo>
                    <a:pt x="30310" y="21867"/>
                  </a:lnTo>
                  <a:lnTo>
                    <a:pt x="34758" y="27358"/>
                  </a:lnTo>
                  <a:lnTo>
                    <a:pt x="35368" y="28125"/>
                  </a:lnTo>
                  <a:lnTo>
                    <a:pt x="35624" y="28499"/>
                  </a:lnTo>
                  <a:lnTo>
                    <a:pt x="35880" y="28873"/>
                  </a:lnTo>
                  <a:lnTo>
                    <a:pt x="36097" y="29267"/>
                  </a:lnTo>
                  <a:lnTo>
                    <a:pt x="36293" y="29680"/>
                  </a:lnTo>
                  <a:lnTo>
                    <a:pt x="36451" y="30113"/>
                  </a:lnTo>
                  <a:lnTo>
                    <a:pt x="36589" y="30586"/>
                  </a:lnTo>
                  <a:lnTo>
                    <a:pt x="36608" y="30684"/>
                  </a:lnTo>
                  <a:lnTo>
                    <a:pt x="36608" y="30782"/>
                  </a:lnTo>
                  <a:lnTo>
                    <a:pt x="36589" y="30999"/>
                  </a:lnTo>
                  <a:lnTo>
                    <a:pt x="36530" y="31196"/>
                  </a:lnTo>
                  <a:lnTo>
                    <a:pt x="36451" y="31393"/>
                  </a:lnTo>
                  <a:lnTo>
                    <a:pt x="36333" y="31589"/>
                  </a:lnTo>
                  <a:lnTo>
                    <a:pt x="36215" y="31767"/>
                  </a:lnTo>
                  <a:lnTo>
                    <a:pt x="35939" y="32121"/>
                  </a:lnTo>
                  <a:lnTo>
                    <a:pt x="35821" y="32298"/>
                  </a:lnTo>
                  <a:lnTo>
                    <a:pt x="35703" y="32475"/>
                  </a:lnTo>
                  <a:lnTo>
                    <a:pt x="35585" y="32672"/>
                  </a:lnTo>
                  <a:lnTo>
                    <a:pt x="35506" y="32869"/>
                  </a:lnTo>
                  <a:lnTo>
                    <a:pt x="35447" y="33085"/>
                  </a:lnTo>
                  <a:lnTo>
                    <a:pt x="35427" y="33282"/>
                  </a:lnTo>
                  <a:lnTo>
                    <a:pt x="35427" y="33380"/>
                  </a:lnTo>
                  <a:lnTo>
                    <a:pt x="35447" y="33479"/>
                  </a:lnTo>
                  <a:lnTo>
                    <a:pt x="35486" y="33577"/>
                  </a:lnTo>
                  <a:lnTo>
                    <a:pt x="35526" y="33676"/>
                  </a:lnTo>
                  <a:lnTo>
                    <a:pt x="35959" y="33676"/>
                  </a:lnTo>
                  <a:lnTo>
                    <a:pt x="36411" y="33656"/>
                  </a:lnTo>
                  <a:lnTo>
                    <a:pt x="36844" y="33597"/>
                  </a:lnTo>
                  <a:lnTo>
                    <a:pt x="37297" y="33538"/>
                  </a:lnTo>
                  <a:lnTo>
                    <a:pt x="37730" y="33459"/>
                  </a:lnTo>
                  <a:lnTo>
                    <a:pt x="38163" y="33361"/>
                  </a:lnTo>
                  <a:lnTo>
                    <a:pt x="39029" y="33144"/>
                  </a:lnTo>
                  <a:lnTo>
                    <a:pt x="38990" y="32652"/>
                  </a:lnTo>
                  <a:lnTo>
                    <a:pt x="38931" y="32160"/>
                  </a:lnTo>
                  <a:lnTo>
                    <a:pt x="38872" y="31924"/>
                  </a:lnTo>
                  <a:lnTo>
                    <a:pt x="38813" y="31688"/>
                  </a:lnTo>
                  <a:lnTo>
                    <a:pt x="38734" y="31452"/>
                  </a:lnTo>
                  <a:lnTo>
                    <a:pt x="38655" y="31215"/>
                  </a:lnTo>
                  <a:lnTo>
                    <a:pt x="38537" y="30999"/>
                  </a:lnTo>
                  <a:lnTo>
                    <a:pt x="38439" y="30782"/>
                  </a:lnTo>
                  <a:lnTo>
                    <a:pt x="38301" y="30566"/>
                  </a:lnTo>
                  <a:lnTo>
                    <a:pt x="38163" y="30369"/>
                  </a:lnTo>
                  <a:lnTo>
                    <a:pt x="38025" y="30192"/>
                  </a:lnTo>
                  <a:lnTo>
                    <a:pt x="37868" y="30015"/>
                  </a:lnTo>
                  <a:lnTo>
                    <a:pt x="37691" y="29838"/>
                  </a:lnTo>
                  <a:lnTo>
                    <a:pt x="37494" y="29680"/>
                  </a:lnTo>
                  <a:lnTo>
                    <a:pt x="36333" y="24878"/>
                  </a:lnTo>
                  <a:lnTo>
                    <a:pt x="36057" y="23756"/>
                  </a:lnTo>
                  <a:lnTo>
                    <a:pt x="35919" y="23205"/>
                  </a:lnTo>
                  <a:lnTo>
                    <a:pt x="35762" y="22654"/>
                  </a:lnTo>
                  <a:lnTo>
                    <a:pt x="35565" y="22123"/>
                  </a:lnTo>
                  <a:lnTo>
                    <a:pt x="35368" y="21591"/>
                  </a:lnTo>
                  <a:lnTo>
                    <a:pt x="35152" y="21079"/>
                  </a:lnTo>
                  <a:lnTo>
                    <a:pt x="34896" y="20568"/>
                  </a:lnTo>
                  <a:lnTo>
                    <a:pt x="34739" y="20312"/>
                  </a:lnTo>
                  <a:lnTo>
                    <a:pt x="34601" y="20076"/>
                  </a:lnTo>
                  <a:lnTo>
                    <a:pt x="34424" y="19859"/>
                  </a:lnTo>
                  <a:lnTo>
                    <a:pt x="34266" y="19643"/>
                  </a:lnTo>
                  <a:lnTo>
                    <a:pt x="34069" y="19426"/>
                  </a:lnTo>
                  <a:lnTo>
                    <a:pt x="33892" y="19229"/>
                  </a:lnTo>
                  <a:lnTo>
                    <a:pt x="33676" y="19033"/>
                  </a:lnTo>
                  <a:lnTo>
                    <a:pt x="33479" y="18855"/>
                  </a:lnTo>
                  <a:lnTo>
                    <a:pt x="33262" y="18698"/>
                  </a:lnTo>
                  <a:lnTo>
                    <a:pt x="33026" y="18540"/>
                  </a:lnTo>
                  <a:lnTo>
                    <a:pt x="32790" y="18383"/>
                  </a:lnTo>
                  <a:lnTo>
                    <a:pt x="32554" y="18245"/>
                  </a:lnTo>
                  <a:lnTo>
                    <a:pt x="32298" y="18127"/>
                  </a:lnTo>
                  <a:lnTo>
                    <a:pt x="32042" y="18029"/>
                  </a:lnTo>
                  <a:lnTo>
                    <a:pt x="31786" y="17930"/>
                  </a:lnTo>
                  <a:lnTo>
                    <a:pt x="31511" y="17852"/>
                  </a:lnTo>
                  <a:lnTo>
                    <a:pt x="31117" y="16986"/>
                  </a:lnTo>
                  <a:lnTo>
                    <a:pt x="30704" y="16120"/>
                  </a:lnTo>
                  <a:lnTo>
                    <a:pt x="30271" y="15293"/>
                  </a:lnTo>
                  <a:lnTo>
                    <a:pt x="29818" y="14447"/>
                  </a:lnTo>
                  <a:lnTo>
                    <a:pt x="29346" y="13620"/>
                  </a:lnTo>
                  <a:lnTo>
                    <a:pt x="28854" y="12813"/>
                  </a:lnTo>
                  <a:lnTo>
                    <a:pt x="28342" y="12006"/>
                  </a:lnTo>
                  <a:lnTo>
                    <a:pt x="27811" y="11219"/>
                  </a:lnTo>
                  <a:lnTo>
                    <a:pt x="27535" y="10825"/>
                  </a:lnTo>
                  <a:lnTo>
                    <a:pt x="27279" y="10412"/>
                  </a:lnTo>
                  <a:lnTo>
                    <a:pt x="27043" y="9979"/>
                  </a:lnTo>
                  <a:lnTo>
                    <a:pt x="26945" y="9762"/>
                  </a:lnTo>
                  <a:lnTo>
                    <a:pt x="26846" y="9526"/>
                  </a:lnTo>
                  <a:lnTo>
                    <a:pt x="26748" y="9192"/>
                  </a:lnTo>
                  <a:lnTo>
                    <a:pt x="26669" y="8857"/>
                  </a:lnTo>
                  <a:lnTo>
                    <a:pt x="26630" y="8523"/>
                  </a:lnTo>
                  <a:lnTo>
                    <a:pt x="26590" y="8168"/>
                  </a:lnTo>
                  <a:lnTo>
                    <a:pt x="26551" y="7479"/>
                  </a:lnTo>
                  <a:lnTo>
                    <a:pt x="26512" y="6791"/>
                  </a:lnTo>
                  <a:lnTo>
                    <a:pt x="26453" y="6318"/>
                  </a:lnTo>
                  <a:lnTo>
                    <a:pt x="26374" y="5866"/>
                  </a:lnTo>
                  <a:lnTo>
                    <a:pt x="26275" y="5413"/>
                  </a:lnTo>
                  <a:lnTo>
                    <a:pt x="26157" y="4980"/>
                  </a:lnTo>
                  <a:lnTo>
                    <a:pt x="26020" y="4547"/>
                  </a:lnTo>
                  <a:lnTo>
                    <a:pt x="25862" y="4114"/>
                  </a:lnTo>
                  <a:lnTo>
                    <a:pt x="25705" y="3681"/>
                  </a:lnTo>
                  <a:lnTo>
                    <a:pt x="25528" y="3268"/>
                  </a:lnTo>
                  <a:lnTo>
                    <a:pt x="25134" y="2441"/>
                  </a:lnTo>
                  <a:lnTo>
                    <a:pt x="24701" y="1614"/>
                  </a:lnTo>
                  <a:lnTo>
                    <a:pt x="24229" y="807"/>
                  </a:lnTo>
                  <a:lnTo>
                    <a:pt x="23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5" name="Google Shape;11355;g3a7959378fd_0_3019"/>
            <p:cNvSpPr/>
            <p:nvPr/>
          </p:nvSpPr>
          <p:spPr>
            <a:xfrm>
              <a:off x="9133444" y="4304083"/>
              <a:ext cx="617888" cy="839401"/>
            </a:xfrm>
            <a:custGeom>
              <a:rect b="b" l="l" r="r" t="t"/>
              <a:pathLst>
                <a:path extrusionOk="0" h="15510" w="11417">
                  <a:moveTo>
                    <a:pt x="4764" y="1"/>
                  </a:moveTo>
                  <a:lnTo>
                    <a:pt x="4626" y="374"/>
                  </a:lnTo>
                  <a:lnTo>
                    <a:pt x="4547" y="532"/>
                  </a:lnTo>
                  <a:lnTo>
                    <a:pt x="4449" y="670"/>
                  </a:lnTo>
                  <a:lnTo>
                    <a:pt x="4311" y="886"/>
                  </a:lnTo>
                  <a:lnTo>
                    <a:pt x="4154" y="1083"/>
                  </a:lnTo>
                  <a:lnTo>
                    <a:pt x="3976" y="1260"/>
                  </a:lnTo>
                  <a:lnTo>
                    <a:pt x="3780" y="1457"/>
                  </a:lnTo>
                  <a:lnTo>
                    <a:pt x="3603" y="1614"/>
                  </a:lnTo>
                  <a:lnTo>
                    <a:pt x="3386" y="1772"/>
                  </a:lnTo>
                  <a:lnTo>
                    <a:pt x="3170" y="1910"/>
                  </a:lnTo>
                  <a:lnTo>
                    <a:pt x="2953" y="2047"/>
                  </a:lnTo>
                  <a:lnTo>
                    <a:pt x="2737" y="2166"/>
                  </a:lnTo>
                  <a:lnTo>
                    <a:pt x="2500" y="2264"/>
                  </a:lnTo>
                  <a:lnTo>
                    <a:pt x="2264" y="2343"/>
                  </a:lnTo>
                  <a:lnTo>
                    <a:pt x="2028" y="2402"/>
                  </a:lnTo>
                  <a:lnTo>
                    <a:pt x="1772" y="2441"/>
                  </a:lnTo>
                  <a:lnTo>
                    <a:pt x="1280" y="2441"/>
                  </a:lnTo>
                  <a:lnTo>
                    <a:pt x="1024" y="2421"/>
                  </a:lnTo>
                  <a:lnTo>
                    <a:pt x="513" y="2303"/>
                  </a:lnTo>
                  <a:lnTo>
                    <a:pt x="257" y="2264"/>
                  </a:lnTo>
                  <a:lnTo>
                    <a:pt x="1" y="2244"/>
                  </a:lnTo>
                  <a:lnTo>
                    <a:pt x="119" y="2421"/>
                  </a:lnTo>
                  <a:lnTo>
                    <a:pt x="237" y="2579"/>
                  </a:lnTo>
                  <a:lnTo>
                    <a:pt x="355" y="2717"/>
                  </a:lnTo>
                  <a:lnTo>
                    <a:pt x="493" y="2874"/>
                  </a:lnTo>
                  <a:lnTo>
                    <a:pt x="650" y="2992"/>
                  </a:lnTo>
                  <a:lnTo>
                    <a:pt x="808" y="3110"/>
                  </a:lnTo>
                  <a:lnTo>
                    <a:pt x="965" y="3228"/>
                  </a:lnTo>
                  <a:lnTo>
                    <a:pt x="1142" y="3327"/>
                  </a:lnTo>
                  <a:lnTo>
                    <a:pt x="1319" y="3425"/>
                  </a:lnTo>
                  <a:lnTo>
                    <a:pt x="1497" y="3504"/>
                  </a:lnTo>
                  <a:lnTo>
                    <a:pt x="1693" y="3563"/>
                  </a:lnTo>
                  <a:lnTo>
                    <a:pt x="1890" y="3622"/>
                  </a:lnTo>
                  <a:lnTo>
                    <a:pt x="2087" y="3661"/>
                  </a:lnTo>
                  <a:lnTo>
                    <a:pt x="2284" y="3681"/>
                  </a:lnTo>
                  <a:lnTo>
                    <a:pt x="2500" y="3701"/>
                  </a:lnTo>
                  <a:lnTo>
                    <a:pt x="2697" y="3701"/>
                  </a:lnTo>
                  <a:lnTo>
                    <a:pt x="7145" y="9192"/>
                  </a:lnTo>
                  <a:lnTo>
                    <a:pt x="7755" y="9959"/>
                  </a:lnTo>
                  <a:lnTo>
                    <a:pt x="8011" y="10333"/>
                  </a:lnTo>
                  <a:lnTo>
                    <a:pt x="8267" y="10707"/>
                  </a:lnTo>
                  <a:lnTo>
                    <a:pt x="8484" y="11101"/>
                  </a:lnTo>
                  <a:lnTo>
                    <a:pt x="8680" y="11514"/>
                  </a:lnTo>
                  <a:lnTo>
                    <a:pt x="8838" y="11947"/>
                  </a:lnTo>
                  <a:lnTo>
                    <a:pt x="8976" y="12420"/>
                  </a:lnTo>
                  <a:lnTo>
                    <a:pt x="8995" y="12518"/>
                  </a:lnTo>
                  <a:lnTo>
                    <a:pt x="8995" y="12616"/>
                  </a:lnTo>
                  <a:lnTo>
                    <a:pt x="8976" y="12833"/>
                  </a:lnTo>
                  <a:lnTo>
                    <a:pt x="8917" y="13030"/>
                  </a:lnTo>
                  <a:lnTo>
                    <a:pt x="8838" y="13227"/>
                  </a:lnTo>
                  <a:lnTo>
                    <a:pt x="8720" y="13423"/>
                  </a:lnTo>
                  <a:lnTo>
                    <a:pt x="8602" y="13601"/>
                  </a:lnTo>
                  <a:lnTo>
                    <a:pt x="8326" y="13955"/>
                  </a:lnTo>
                  <a:lnTo>
                    <a:pt x="8208" y="14132"/>
                  </a:lnTo>
                  <a:lnTo>
                    <a:pt x="8090" y="14309"/>
                  </a:lnTo>
                  <a:lnTo>
                    <a:pt x="7972" y="14506"/>
                  </a:lnTo>
                  <a:lnTo>
                    <a:pt x="7893" y="14703"/>
                  </a:lnTo>
                  <a:lnTo>
                    <a:pt x="7834" y="14919"/>
                  </a:lnTo>
                  <a:lnTo>
                    <a:pt x="7814" y="15116"/>
                  </a:lnTo>
                  <a:lnTo>
                    <a:pt x="7814" y="15214"/>
                  </a:lnTo>
                  <a:lnTo>
                    <a:pt x="7834" y="15313"/>
                  </a:lnTo>
                  <a:lnTo>
                    <a:pt x="7873" y="15411"/>
                  </a:lnTo>
                  <a:lnTo>
                    <a:pt x="7913" y="15510"/>
                  </a:lnTo>
                  <a:lnTo>
                    <a:pt x="8346" y="15510"/>
                  </a:lnTo>
                  <a:lnTo>
                    <a:pt x="8798" y="15490"/>
                  </a:lnTo>
                  <a:lnTo>
                    <a:pt x="9231" y="15431"/>
                  </a:lnTo>
                  <a:lnTo>
                    <a:pt x="9684" y="15372"/>
                  </a:lnTo>
                  <a:lnTo>
                    <a:pt x="10117" y="15293"/>
                  </a:lnTo>
                  <a:lnTo>
                    <a:pt x="10550" y="15195"/>
                  </a:lnTo>
                  <a:lnTo>
                    <a:pt x="11416" y="14978"/>
                  </a:lnTo>
                  <a:lnTo>
                    <a:pt x="11377" y="14486"/>
                  </a:lnTo>
                  <a:lnTo>
                    <a:pt x="11318" y="13994"/>
                  </a:lnTo>
                  <a:lnTo>
                    <a:pt x="11259" y="13758"/>
                  </a:lnTo>
                  <a:lnTo>
                    <a:pt x="11200" y="13522"/>
                  </a:lnTo>
                  <a:lnTo>
                    <a:pt x="11121" y="13286"/>
                  </a:lnTo>
                  <a:lnTo>
                    <a:pt x="11042" y="13049"/>
                  </a:lnTo>
                  <a:lnTo>
                    <a:pt x="10924" y="12833"/>
                  </a:lnTo>
                  <a:lnTo>
                    <a:pt x="10826" y="12616"/>
                  </a:lnTo>
                  <a:lnTo>
                    <a:pt x="10688" y="12400"/>
                  </a:lnTo>
                  <a:lnTo>
                    <a:pt x="10550" y="12203"/>
                  </a:lnTo>
                  <a:lnTo>
                    <a:pt x="10412" y="12026"/>
                  </a:lnTo>
                  <a:lnTo>
                    <a:pt x="10255" y="11849"/>
                  </a:lnTo>
                  <a:lnTo>
                    <a:pt x="10078" y="11672"/>
                  </a:lnTo>
                  <a:lnTo>
                    <a:pt x="9881" y="11514"/>
                  </a:lnTo>
                  <a:lnTo>
                    <a:pt x="8720" y="6712"/>
                  </a:lnTo>
                  <a:lnTo>
                    <a:pt x="8444" y="5590"/>
                  </a:lnTo>
                  <a:lnTo>
                    <a:pt x="8306" y="5039"/>
                  </a:lnTo>
                  <a:lnTo>
                    <a:pt x="8149" y="4488"/>
                  </a:lnTo>
                  <a:lnTo>
                    <a:pt x="7952" y="3957"/>
                  </a:lnTo>
                  <a:lnTo>
                    <a:pt x="7755" y="3425"/>
                  </a:lnTo>
                  <a:lnTo>
                    <a:pt x="7539" y="2913"/>
                  </a:lnTo>
                  <a:lnTo>
                    <a:pt x="7283" y="2402"/>
                  </a:lnTo>
                  <a:lnTo>
                    <a:pt x="7047" y="2008"/>
                  </a:lnTo>
                  <a:lnTo>
                    <a:pt x="6791" y="1654"/>
                  </a:lnTo>
                  <a:lnTo>
                    <a:pt x="6496" y="1300"/>
                  </a:lnTo>
                  <a:lnTo>
                    <a:pt x="6200" y="985"/>
                  </a:lnTo>
                  <a:lnTo>
                    <a:pt x="5866" y="709"/>
                  </a:lnTo>
                  <a:lnTo>
                    <a:pt x="5531" y="434"/>
                  </a:lnTo>
                  <a:lnTo>
                    <a:pt x="5157" y="217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6" name="Google Shape;11356;g3a7959378fd_0_3019"/>
            <p:cNvSpPr/>
            <p:nvPr/>
          </p:nvSpPr>
          <p:spPr>
            <a:xfrm>
              <a:off x="7756215" y="3708662"/>
              <a:ext cx="848980" cy="1055611"/>
            </a:xfrm>
            <a:custGeom>
              <a:rect b="b" l="l" r="r" t="t"/>
              <a:pathLst>
                <a:path extrusionOk="0" h="19505" w="15687">
                  <a:moveTo>
                    <a:pt x="10924" y="1"/>
                  </a:moveTo>
                  <a:lnTo>
                    <a:pt x="10215" y="355"/>
                  </a:lnTo>
                  <a:lnTo>
                    <a:pt x="9526" y="729"/>
                  </a:lnTo>
                  <a:lnTo>
                    <a:pt x="8818" y="1122"/>
                  </a:lnTo>
                  <a:lnTo>
                    <a:pt x="8149" y="1536"/>
                  </a:lnTo>
                  <a:lnTo>
                    <a:pt x="7480" y="1969"/>
                  </a:lnTo>
                  <a:lnTo>
                    <a:pt x="6810" y="2421"/>
                  </a:lnTo>
                  <a:lnTo>
                    <a:pt x="6161" y="2874"/>
                  </a:lnTo>
                  <a:lnTo>
                    <a:pt x="5511" y="3346"/>
                  </a:lnTo>
                  <a:lnTo>
                    <a:pt x="4882" y="3838"/>
                  </a:lnTo>
                  <a:lnTo>
                    <a:pt x="4271" y="4350"/>
                  </a:lnTo>
                  <a:lnTo>
                    <a:pt x="3681" y="4862"/>
                  </a:lnTo>
                  <a:lnTo>
                    <a:pt x="3091" y="5413"/>
                  </a:lnTo>
                  <a:lnTo>
                    <a:pt x="2500" y="5964"/>
                  </a:lnTo>
                  <a:lnTo>
                    <a:pt x="1949" y="6515"/>
                  </a:lnTo>
                  <a:lnTo>
                    <a:pt x="1398" y="7106"/>
                  </a:lnTo>
                  <a:lnTo>
                    <a:pt x="867" y="7696"/>
                  </a:lnTo>
                  <a:lnTo>
                    <a:pt x="591" y="8011"/>
                  </a:lnTo>
                  <a:lnTo>
                    <a:pt x="355" y="8326"/>
                  </a:lnTo>
                  <a:lnTo>
                    <a:pt x="256" y="8503"/>
                  </a:lnTo>
                  <a:lnTo>
                    <a:pt x="158" y="8680"/>
                  </a:lnTo>
                  <a:lnTo>
                    <a:pt x="79" y="8877"/>
                  </a:lnTo>
                  <a:lnTo>
                    <a:pt x="40" y="9054"/>
                  </a:lnTo>
                  <a:lnTo>
                    <a:pt x="20" y="9231"/>
                  </a:lnTo>
                  <a:lnTo>
                    <a:pt x="1" y="9389"/>
                  </a:lnTo>
                  <a:lnTo>
                    <a:pt x="20" y="9723"/>
                  </a:lnTo>
                  <a:lnTo>
                    <a:pt x="79" y="10058"/>
                  </a:lnTo>
                  <a:lnTo>
                    <a:pt x="138" y="10392"/>
                  </a:lnTo>
                  <a:lnTo>
                    <a:pt x="453" y="11908"/>
                  </a:lnTo>
                  <a:lnTo>
                    <a:pt x="749" y="13423"/>
                  </a:lnTo>
                  <a:lnTo>
                    <a:pt x="1300" y="16454"/>
                  </a:lnTo>
                  <a:lnTo>
                    <a:pt x="1890" y="17242"/>
                  </a:lnTo>
                  <a:lnTo>
                    <a:pt x="2500" y="18009"/>
                  </a:lnTo>
                  <a:lnTo>
                    <a:pt x="3130" y="18757"/>
                  </a:lnTo>
                  <a:lnTo>
                    <a:pt x="3779" y="19505"/>
                  </a:lnTo>
                  <a:lnTo>
                    <a:pt x="3819" y="19072"/>
                  </a:lnTo>
                  <a:lnTo>
                    <a:pt x="3898" y="18659"/>
                  </a:lnTo>
                  <a:lnTo>
                    <a:pt x="4055" y="17812"/>
                  </a:lnTo>
                  <a:lnTo>
                    <a:pt x="4212" y="17124"/>
                  </a:lnTo>
                  <a:lnTo>
                    <a:pt x="4311" y="16415"/>
                  </a:lnTo>
                  <a:lnTo>
                    <a:pt x="4390" y="15706"/>
                  </a:lnTo>
                  <a:lnTo>
                    <a:pt x="4429" y="14998"/>
                  </a:lnTo>
                  <a:lnTo>
                    <a:pt x="4429" y="14624"/>
                  </a:lnTo>
                  <a:lnTo>
                    <a:pt x="4409" y="14270"/>
                  </a:lnTo>
                  <a:lnTo>
                    <a:pt x="4390" y="13915"/>
                  </a:lnTo>
                  <a:lnTo>
                    <a:pt x="4350" y="13581"/>
                  </a:lnTo>
                  <a:lnTo>
                    <a:pt x="4291" y="13227"/>
                  </a:lnTo>
                  <a:lnTo>
                    <a:pt x="4212" y="12892"/>
                  </a:lnTo>
                  <a:lnTo>
                    <a:pt x="4114" y="12538"/>
                  </a:lnTo>
                  <a:lnTo>
                    <a:pt x="3996" y="12203"/>
                  </a:lnTo>
                  <a:lnTo>
                    <a:pt x="4823" y="11987"/>
                  </a:lnTo>
                  <a:lnTo>
                    <a:pt x="5649" y="11731"/>
                  </a:lnTo>
                  <a:lnTo>
                    <a:pt x="6436" y="11436"/>
                  </a:lnTo>
                  <a:lnTo>
                    <a:pt x="7243" y="11121"/>
                  </a:lnTo>
                  <a:lnTo>
                    <a:pt x="8011" y="10766"/>
                  </a:lnTo>
                  <a:lnTo>
                    <a:pt x="8779" y="10392"/>
                  </a:lnTo>
                  <a:lnTo>
                    <a:pt x="9526" y="9979"/>
                  </a:lnTo>
                  <a:lnTo>
                    <a:pt x="10255" y="9546"/>
                  </a:lnTo>
                  <a:lnTo>
                    <a:pt x="10983" y="9074"/>
                  </a:lnTo>
                  <a:lnTo>
                    <a:pt x="11672" y="8582"/>
                  </a:lnTo>
                  <a:lnTo>
                    <a:pt x="12361" y="8070"/>
                  </a:lnTo>
                  <a:lnTo>
                    <a:pt x="13030" y="7519"/>
                  </a:lnTo>
                  <a:lnTo>
                    <a:pt x="13660" y="6948"/>
                  </a:lnTo>
                  <a:lnTo>
                    <a:pt x="14270" y="6358"/>
                  </a:lnTo>
                  <a:lnTo>
                    <a:pt x="14880" y="5748"/>
                  </a:lnTo>
                  <a:lnTo>
                    <a:pt x="15451" y="5118"/>
                  </a:lnTo>
                  <a:lnTo>
                    <a:pt x="15687" y="5393"/>
                  </a:lnTo>
                  <a:lnTo>
                    <a:pt x="15608" y="5177"/>
                  </a:lnTo>
                  <a:lnTo>
                    <a:pt x="15510" y="4980"/>
                  </a:lnTo>
                  <a:lnTo>
                    <a:pt x="15293" y="4567"/>
                  </a:lnTo>
                  <a:lnTo>
                    <a:pt x="15037" y="4193"/>
                  </a:lnTo>
                  <a:lnTo>
                    <a:pt x="14762" y="3819"/>
                  </a:lnTo>
                  <a:lnTo>
                    <a:pt x="14447" y="3464"/>
                  </a:lnTo>
                  <a:lnTo>
                    <a:pt x="14132" y="3130"/>
                  </a:lnTo>
                  <a:lnTo>
                    <a:pt x="13482" y="2480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7" name="Google Shape;11357;g3a7959378fd_0_3019"/>
            <p:cNvSpPr/>
            <p:nvPr/>
          </p:nvSpPr>
          <p:spPr>
            <a:xfrm>
              <a:off x="7639047" y="4687519"/>
              <a:ext cx="372887" cy="366501"/>
            </a:xfrm>
            <a:custGeom>
              <a:rect b="b" l="l" r="r" t="t"/>
              <a:pathLst>
                <a:path extrusionOk="0" h="6772" w="6890">
                  <a:moveTo>
                    <a:pt x="3740" y="1"/>
                  </a:moveTo>
                  <a:lnTo>
                    <a:pt x="4134" y="2127"/>
                  </a:lnTo>
                  <a:lnTo>
                    <a:pt x="4350" y="3189"/>
                  </a:lnTo>
                  <a:lnTo>
                    <a:pt x="4586" y="4252"/>
                  </a:lnTo>
                  <a:lnTo>
                    <a:pt x="4350" y="4488"/>
                  </a:lnTo>
                  <a:lnTo>
                    <a:pt x="4094" y="4685"/>
                  </a:lnTo>
                  <a:lnTo>
                    <a:pt x="3839" y="4862"/>
                  </a:lnTo>
                  <a:lnTo>
                    <a:pt x="3563" y="5039"/>
                  </a:lnTo>
                  <a:lnTo>
                    <a:pt x="3287" y="5177"/>
                  </a:lnTo>
                  <a:lnTo>
                    <a:pt x="2973" y="5315"/>
                  </a:lnTo>
                  <a:lnTo>
                    <a:pt x="2362" y="5571"/>
                  </a:lnTo>
                  <a:lnTo>
                    <a:pt x="1752" y="5807"/>
                  </a:lnTo>
                  <a:lnTo>
                    <a:pt x="1142" y="6063"/>
                  </a:lnTo>
                  <a:lnTo>
                    <a:pt x="847" y="6201"/>
                  </a:lnTo>
                  <a:lnTo>
                    <a:pt x="552" y="6338"/>
                  </a:lnTo>
                  <a:lnTo>
                    <a:pt x="276" y="6516"/>
                  </a:lnTo>
                  <a:lnTo>
                    <a:pt x="1" y="6693"/>
                  </a:lnTo>
                  <a:lnTo>
                    <a:pt x="768" y="6752"/>
                  </a:lnTo>
                  <a:lnTo>
                    <a:pt x="1536" y="6771"/>
                  </a:lnTo>
                  <a:lnTo>
                    <a:pt x="2303" y="6752"/>
                  </a:lnTo>
                  <a:lnTo>
                    <a:pt x="3071" y="6732"/>
                  </a:lnTo>
                  <a:lnTo>
                    <a:pt x="3839" y="6673"/>
                  </a:lnTo>
                  <a:lnTo>
                    <a:pt x="4586" y="6594"/>
                  </a:lnTo>
                  <a:lnTo>
                    <a:pt x="5354" y="6496"/>
                  </a:lnTo>
                  <a:lnTo>
                    <a:pt x="6122" y="6378"/>
                  </a:lnTo>
                  <a:lnTo>
                    <a:pt x="6358" y="6319"/>
                  </a:lnTo>
                  <a:lnTo>
                    <a:pt x="6476" y="6279"/>
                  </a:lnTo>
                  <a:lnTo>
                    <a:pt x="6594" y="6220"/>
                  </a:lnTo>
                  <a:lnTo>
                    <a:pt x="6692" y="6161"/>
                  </a:lnTo>
                  <a:lnTo>
                    <a:pt x="6791" y="6083"/>
                  </a:lnTo>
                  <a:lnTo>
                    <a:pt x="6850" y="5984"/>
                  </a:lnTo>
                  <a:lnTo>
                    <a:pt x="6889" y="5866"/>
                  </a:lnTo>
                  <a:lnTo>
                    <a:pt x="6889" y="5787"/>
                  </a:lnTo>
                  <a:lnTo>
                    <a:pt x="6889" y="5689"/>
                  </a:lnTo>
                  <a:lnTo>
                    <a:pt x="6869" y="5590"/>
                  </a:lnTo>
                  <a:lnTo>
                    <a:pt x="6830" y="5512"/>
                  </a:lnTo>
                  <a:lnTo>
                    <a:pt x="6732" y="5335"/>
                  </a:lnTo>
                  <a:lnTo>
                    <a:pt x="6614" y="5177"/>
                  </a:lnTo>
                  <a:lnTo>
                    <a:pt x="6496" y="5000"/>
                  </a:lnTo>
                  <a:lnTo>
                    <a:pt x="6397" y="4803"/>
                  </a:lnTo>
                  <a:lnTo>
                    <a:pt x="6299" y="4587"/>
                  </a:lnTo>
                  <a:lnTo>
                    <a:pt x="6200" y="4390"/>
                  </a:lnTo>
                  <a:lnTo>
                    <a:pt x="6063" y="3977"/>
                  </a:lnTo>
                  <a:lnTo>
                    <a:pt x="5964" y="3544"/>
                  </a:lnTo>
                  <a:lnTo>
                    <a:pt x="5905" y="3091"/>
                  </a:lnTo>
                  <a:lnTo>
                    <a:pt x="5885" y="2638"/>
                  </a:lnTo>
                  <a:lnTo>
                    <a:pt x="5885" y="2186"/>
                  </a:lnTo>
                  <a:lnTo>
                    <a:pt x="5905" y="1713"/>
                  </a:lnTo>
                  <a:lnTo>
                    <a:pt x="3740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8" name="Google Shape;11358;g3a7959378fd_0_3019"/>
            <p:cNvSpPr/>
            <p:nvPr/>
          </p:nvSpPr>
          <p:spPr>
            <a:xfrm>
              <a:off x="9556333" y="4939986"/>
              <a:ext cx="194994" cy="203491"/>
            </a:xfrm>
            <a:custGeom>
              <a:rect b="b" l="l" r="r" t="t"/>
              <a:pathLst>
                <a:path extrusionOk="0" h="3760" w="3603">
                  <a:moveTo>
                    <a:pt x="2323" y="0"/>
                  </a:moveTo>
                  <a:lnTo>
                    <a:pt x="2205" y="138"/>
                  </a:lnTo>
                  <a:lnTo>
                    <a:pt x="2087" y="256"/>
                  </a:lnTo>
                  <a:lnTo>
                    <a:pt x="1811" y="512"/>
                  </a:lnTo>
                  <a:lnTo>
                    <a:pt x="1516" y="709"/>
                  </a:lnTo>
                  <a:lnTo>
                    <a:pt x="1181" y="886"/>
                  </a:lnTo>
                  <a:lnTo>
                    <a:pt x="1162" y="1063"/>
                  </a:lnTo>
                  <a:lnTo>
                    <a:pt x="1122" y="1240"/>
                  </a:lnTo>
                  <a:lnTo>
                    <a:pt x="1043" y="1418"/>
                  </a:lnTo>
                  <a:lnTo>
                    <a:pt x="965" y="1575"/>
                  </a:lnTo>
                  <a:lnTo>
                    <a:pt x="748" y="1890"/>
                  </a:lnTo>
                  <a:lnTo>
                    <a:pt x="512" y="2205"/>
                  </a:lnTo>
                  <a:lnTo>
                    <a:pt x="394" y="2382"/>
                  </a:lnTo>
                  <a:lnTo>
                    <a:pt x="276" y="2559"/>
                  </a:lnTo>
                  <a:lnTo>
                    <a:pt x="158" y="2756"/>
                  </a:lnTo>
                  <a:lnTo>
                    <a:pt x="79" y="2953"/>
                  </a:lnTo>
                  <a:lnTo>
                    <a:pt x="20" y="3169"/>
                  </a:lnTo>
                  <a:lnTo>
                    <a:pt x="0" y="3366"/>
                  </a:lnTo>
                  <a:lnTo>
                    <a:pt x="0" y="3464"/>
                  </a:lnTo>
                  <a:lnTo>
                    <a:pt x="20" y="3563"/>
                  </a:lnTo>
                  <a:lnTo>
                    <a:pt x="59" y="3661"/>
                  </a:lnTo>
                  <a:lnTo>
                    <a:pt x="99" y="3760"/>
                  </a:lnTo>
                  <a:lnTo>
                    <a:pt x="532" y="3760"/>
                  </a:lnTo>
                  <a:lnTo>
                    <a:pt x="984" y="3740"/>
                  </a:lnTo>
                  <a:lnTo>
                    <a:pt x="1417" y="3681"/>
                  </a:lnTo>
                  <a:lnTo>
                    <a:pt x="1870" y="3622"/>
                  </a:lnTo>
                  <a:lnTo>
                    <a:pt x="2303" y="3543"/>
                  </a:lnTo>
                  <a:lnTo>
                    <a:pt x="2736" y="3445"/>
                  </a:lnTo>
                  <a:lnTo>
                    <a:pt x="3602" y="3228"/>
                  </a:lnTo>
                  <a:lnTo>
                    <a:pt x="3582" y="2776"/>
                  </a:lnTo>
                  <a:lnTo>
                    <a:pt x="3523" y="2323"/>
                  </a:lnTo>
                  <a:lnTo>
                    <a:pt x="3425" y="1890"/>
                  </a:lnTo>
                  <a:lnTo>
                    <a:pt x="3287" y="1457"/>
                  </a:lnTo>
                  <a:lnTo>
                    <a:pt x="3110" y="1063"/>
                  </a:lnTo>
                  <a:lnTo>
                    <a:pt x="2992" y="866"/>
                  </a:lnTo>
                  <a:lnTo>
                    <a:pt x="2894" y="670"/>
                  </a:lnTo>
                  <a:lnTo>
                    <a:pt x="2756" y="492"/>
                  </a:lnTo>
                  <a:lnTo>
                    <a:pt x="2618" y="315"/>
                  </a:lnTo>
                  <a:lnTo>
                    <a:pt x="2480" y="158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9" name="Google Shape;11359;g3a7959378fd_0_3019"/>
            <p:cNvSpPr/>
            <p:nvPr/>
          </p:nvSpPr>
          <p:spPr>
            <a:xfrm>
              <a:off x="7639047" y="4886733"/>
              <a:ext cx="372887" cy="167285"/>
            </a:xfrm>
            <a:custGeom>
              <a:rect b="b" l="l" r="r" t="t"/>
              <a:pathLst>
                <a:path extrusionOk="0" h="3091" w="6890">
                  <a:moveTo>
                    <a:pt x="4468" y="0"/>
                  </a:moveTo>
                  <a:lnTo>
                    <a:pt x="4586" y="571"/>
                  </a:lnTo>
                  <a:lnTo>
                    <a:pt x="4350" y="807"/>
                  </a:lnTo>
                  <a:lnTo>
                    <a:pt x="4094" y="1004"/>
                  </a:lnTo>
                  <a:lnTo>
                    <a:pt x="3839" y="1181"/>
                  </a:lnTo>
                  <a:lnTo>
                    <a:pt x="3563" y="1358"/>
                  </a:lnTo>
                  <a:lnTo>
                    <a:pt x="3287" y="1496"/>
                  </a:lnTo>
                  <a:lnTo>
                    <a:pt x="2973" y="1634"/>
                  </a:lnTo>
                  <a:lnTo>
                    <a:pt x="2362" y="1890"/>
                  </a:lnTo>
                  <a:lnTo>
                    <a:pt x="1752" y="2126"/>
                  </a:lnTo>
                  <a:lnTo>
                    <a:pt x="1142" y="2382"/>
                  </a:lnTo>
                  <a:lnTo>
                    <a:pt x="847" y="2520"/>
                  </a:lnTo>
                  <a:lnTo>
                    <a:pt x="552" y="2657"/>
                  </a:lnTo>
                  <a:lnTo>
                    <a:pt x="276" y="2835"/>
                  </a:lnTo>
                  <a:lnTo>
                    <a:pt x="1" y="3012"/>
                  </a:lnTo>
                  <a:lnTo>
                    <a:pt x="768" y="3071"/>
                  </a:lnTo>
                  <a:lnTo>
                    <a:pt x="1536" y="3090"/>
                  </a:lnTo>
                  <a:lnTo>
                    <a:pt x="2303" y="3071"/>
                  </a:lnTo>
                  <a:lnTo>
                    <a:pt x="3071" y="3051"/>
                  </a:lnTo>
                  <a:lnTo>
                    <a:pt x="3839" y="2992"/>
                  </a:lnTo>
                  <a:lnTo>
                    <a:pt x="4586" y="2913"/>
                  </a:lnTo>
                  <a:lnTo>
                    <a:pt x="5354" y="2815"/>
                  </a:lnTo>
                  <a:lnTo>
                    <a:pt x="6122" y="2697"/>
                  </a:lnTo>
                  <a:lnTo>
                    <a:pt x="6358" y="2638"/>
                  </a:lnTo>
                  <a:lnTo>
                    <a:pt x="6476" y="2598"/>
                  </a:lnTo>
                  <a:lnTo>
                    <a:pt x="6594" y="2539"/>
                  </a:lnTo>
                  <a:lnTo>
                    <a:pt x="6692" y="2480"/>
                  </a:lnTo>
                  <a:lnTo>
                    <a:pt x="6791" y="2402"/>
                  </a:lnTo>
                  <a:lnTo>
                    <a:pt x="6850" y="2303"/>
                  </a:lnTo>
                  <a:lnTo>
                    <a:pt x="6889" y="2185"/>
                  </a:lnTo>
                  <a:lnTo>
                    <a:pt x="6889" y="2106"/>
                  </a:lnTo>
                  <a:lnTo>
                    <a:pt x="6889" y="2008"/>
                  </a:lnTo>
                  <a:lnTo>
                    <a:pt x="6869" y="1909"/>
                  </a:lnTo>
                  <a:lnTo>
                    <a:pt x="6830" y="1831"/>
                  </a:lnTo>
                  <a:lnTo>
                    <a:pt x="6732" y="1654"/>
                  </a:lnTo>
                  <a:lnTo>
                    <a:pt x="6614" y="1496"/>
                  </a:lnTo>
                  <a:lnTo>
                    <a:pt x="6436" y="1201"/>
                  </a:lnTo>
                  <a:lnTo>
                    <a:pt x="6279" y="906"/>
                  </a:lnTo>
                  <a:lnTo>
                    <a:pt x="6161" y="591"/>
                  </a:lnTo>
                  <a:lnTo>
                    <a:pt x="6063" y="276"/>
                  </a:lnTo>
                  <a:lnTo>
                    <a:pt x="5885" y="177"/>
                  </a:lnTo>
                  <a:lnTo>
                    <a:pt x="5177" y="99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0" name="Google Shape;11360;g3a7959378fd_0_3019"/>
            <p:cNvSpPr/>
            <p:nvPr/>
          </p:nvSpPr>
          <p:spPr>
            <a:xfrm>
              <a:off x="8630730" y="3727820"/>
              <a:ext cx="339819" cy="238669"/>
            </a:xfrm>
            <a:custGeom>
              <a:rect b="b" l="l" r="r" t="t"/>
              <a:pathLst>
                <a:path extrusionOk="0" h="4410" w="6279">
                  <a:moveTo>
                    <a:pt x="5413" y="1"/>
                  </a:moveTo>
                  <a:lnTo>
                    <a:pt x="5235" y="40"/>
                  </a:lnTo>
                  <a:lnTo>
                    <a:pt x="5039" y="99"/>
                  </a:lnTo>
                  <a:lnTo>
                    <a:pt x="4802" y="178"/>
                  </a:lnTo>
                  <a:lnTo>
                    <a:pt x="4488" y="316"/>
                  </a:lnTo>
                  <a:lnTo>
                    <a:pt x="4114" y="493"/>
                  </a:lnTo>
                  <a:lnTo>
                    <a:pt x="3681" y="709"/>
                  </a:lnTo>
                  <a:lnTo>
                    <a:pt x="3228" y="965"/>
                  </a:lnTo>
                  <a:lnTo>
                    <a:pt x="2736" y="1260"/>
                  </a:lnTo>
                  <a:lnTo>
                    <a:pt x="2244" y="1556"/>
                  </a:lnTo>
                  <a:lnTo>
                    <a:pt x="1771" y="1890"/>
                  </a:lnTo>
                  <a:lnTo>
                    <a:pt x="1319" y="2225"/>
                  </a:lnTo>
                  <a:lnTo>
                    <a:pt x="925" y="2559"/>
                  </a:lnTo>
                  <a:lnTo>
                    <a:pt x="571" y="2894"/>
                  </a:lnTo>
                  <a:lnTo>
                    <a:pt x="413" y="3071"/>
                  </a:lnTo>
                  <a:lnTo>
                    <a:pt x="276" y="3229"/>
                  </a:lnTo>
                  <a:lnTo>
                    <a:pt x="177" y="3406"/>
                  </a:lnTo>
                  <a:lnTo>
                    <a:pt x="99" y="3563"/>
                  </a:lnTo>
                  <a:lnTo>
                    <a:pt x="20" y="3721"/>
                  </a:lnTo>
                  <a:lnTo>
                    <a:pt x="0" y="3858"/>
                  </a:lnTo>
                  <a:lnTo>
                    <a:pt x="0" y="4016"/>
                  </a:lnTo>
                  <a:lnTo>
                    <a:pt x="20" y="4154"/>
                  </a:lnTo>
                  <a:lnTo>
                    <a:pt x="79" y="4272"/>
                  </a:lnTo>
                  <a:lnTo>
                    <a:pt x="177" y="4409"/>
                  </a:lnTo>
                  <a:lnTo>
                    <a:pt x="1457" y="3484"/>
                  </a:lnTo>
                  <a:lnTo>
                    <a:pt x="2086" y="3032"/>
                  </a:lnTo>
                  <a:lnTo>
                    <a:pt x="2736" y="2599"/>
                  </a:lnTo>
                  <a:lnTo>
                    <a:pt x="3385" y="2205"/>
                  </a:lnTo>
                  <a:lnTo>
                    <a:pt x="4074" y="1831"/>
                  </a:lnTo>
                  <a:lnTo>
                    <a:pt x="4428" y="1654"/>
                  </a:lnTo>
                  <a:lnTo>
                    <a:pt x="4783" y="1497"/>
                  </a:lnTo>
                  <a:lnTo>
                    <a:pt x="5157" y="1339"/>
                  </a:lnTo>
                  <a:lnTo>
                    <a:pt x="5531" y="1201"/>
                  </a:lnTo>
                  <a:lnTo>
                    <a:pt x="5786" y="1103"/>
                  </a:lnTo>
                  <a:lnTo>
                    <a:pt x="5905" y="1024"/>
                  </a:lnTo>
                  <a:lnTo>
                    <a:pt x="6023" y="965"/>
                  </a:lnTo>
                  <a:lnTo>
                    <a:pt x="6121" y="867"/>
                  </a:lnTo>
                  <a:lnTo>
                    <a:pt x="6200" y="788"/>
                  </a:lnTo>
                  <a:lnTo>
                    <a:pt x="6259" y="670"/>
                  </a:lnTo>
                  <a:lnTo>
                    <a:pt x="6279" y="552"/>
                  </a:lnTo>
                  <a:lnTo>
                    <a:pt x="6259" y="453"/>
                  </a:lnTo>
                  <a:lnTo>
                    <a:pt x="6239" y="355"/>
                  </a:lnTo>
                  <a:lnTo>
                    <a:pt x="6200" y="276"/>
                  </a:lnTo>
                  <a:lnTo>
                    <a:pt x="6141" y="198"/>
                  </a:lnTo>
                  <a:lnTo>
                    <a:pt x="6062" y="139"/>
                  </a:lnTo>
                  <a:lnTo>
                    <a:pt x="5983" y="80"/>
                  </a:lnTo>
                  <a:lnTo>
                    <a:pt x="5885" y="40"/>
                  </a:lnTo>
                  <a:lnTo>
                    <a:pt x="5806" y="20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1" name="Google Shape;11361;g3a7959378fd_0_3019"/>
            <p:cNvSpPr/>
            <p:nvPr/>
          </p:nvSpPr>
          <p:spPr>
            <a:xfrm>
              <a:off x="9073805" y="3415768"/>
              <a:ext cx="96983" cy="102287"/>
            </a:xfrm>
            <a:custGeom>
              <a:rect b="b" l="l" r="r" t="t"/>
              <a:pathLst>
                <a:path extrusionOk="0" h="1890" w="1792">
                  <a:moveTo>
                    <a:pt x="847" y="0"/>
                  </a:moveTo>
                  <a:lnTo>
                    <a:pt x="729" y="39"/>
                  </a:lnTo>
                  <a:lnTo>
                    <a:pt x="611" y="79"/>
                  </a:lnTo>
                  <a:lnTo>
                    <a:pt x="512" y="118"/>
                  </a:lnTo>
                  <a:lnTo>
                    <a:pt x="414" y="177"/>
                  </a:lnTo>
                  <a:lnTo>
                    <a:pt x="335" y="256"/>
                  </a:lnTo>
                  <a:lnTo>
                    <a:pt x="256" y="335"/>
                  </a:lnTo>
                  <a:lnTo>
                    <a:pt x="178" y="413"/>
                  </a:lnTo>
                  <a:lnTo>
                    <a:pt x="119" y="512"/>
                  </a:lnTo>
                  <a:lnTo>
                    <a:pt x="79" y="610"/>
                  </a:lnTo>
                  <a:lnTo>
                    <a:pt x="40" y="728"/>
                  </a:lnTo>
                  <a:lnTo>
                    <a:pt x="20" y="827"/>
                  </a:lnTo>
                  <a:lnTo>
                    <a:pt x="1" y="945"/>
                  </a:lnTo>
                  <a:lnTo>
                    <a:pt x="20" y="1043"/>
                  </a:lnTo>
                  <a:lnTo>
                    <a:pt x="40" y="1161"/>
                  </a:lnTo>
                  <a:lnTo>
                    <a:pt x="79" y="1279"/>
                  </a:lnTo>
                  <a:lnTo>
                    <a:pt x="138" y="1378"/>
                  </a:lnTo>
                  <a:lnTo>
                    <a:pt x="217" y="1496"/>
                  </a:lnTo>
                  <a:lnTo>
                    <a:pt x="316" y="1594"/>
                  </a:lnTo>
                  <a:lnTo>
                    <a:pt x="414" y="1693"/>
                  </a:lnTo>
                  <a:lnTo>
                    <a:pt x="532" y="1752"/>
                  </a:lnTo>
                  <a:lnTo>
                    <a:pt x="650" y="1811"/>
                  </a:lnTo>
                  <a:lnTo>
                    <a:pt x="768" y="1850"/>
                  </a:lnTo>
                  <a:lnTo>
                    <a:pt x="886" y="1890"/>
                  </a:lnTo>
                  <a:lnTo>
                    <a:pt x="1004" y="1890"/>
                  </a:lnTo>
                  <a:lnTo>
                    <a:pt x="1162" y="1870"/>
                  </a:lnTo>
                  <a:lnTo>
                    <a:pt x="1280" y="1830"/>
                  </a:lnTo>
                  <a:lnTo>
                    <a:pt x="1418" y="1752"/>
                  </a:lnTo>
                  <a:lnTo>
                    <a:pt x="1516" y="1673"/>
                  </a:lnTo>
                  <a:lnTo>
                    <a:pt x="1615" y="1575"/>
                  </a:lnTo>
                  <a:lnTo>
                    <a:pt x="1693" y="1437"/>
                  </a:lnTo>
                  <a:lnTo>
                    <a:pt x="1752" y="1319"/>
                  </a:lnTo>
                  <a:lnTo>
                    <a:pt x="1772" y="1181"/>
                  </a:lnTo>
                  <a:lnTo>
                    <a:pt x="1792" y="984"/>
                  </a:lnTo>
                  <a:lnTo>
                    <a:pt x="1752" y="768"/>
                  </a:lnTo>
                  <a:lnTo>
                    <a:pt x="1674" y="551"/>
                  </a:lnTo>
                  <a:lnTo>
                    <a:pt x="1555" y="374"/>
                  </a:lnTo>
                  <a:lnTo>
                    <a:pt x="1418" y="197"/>
                  </a:lnTo>
                  <a:lnTo>
                    <a:pt x="1339" y="138"/>
                  </a:lnTo>
                  <a:lnTo>
                    <a:pt x="1241" y="79"/>
                  </a:lnTo>
                  <a:lnTo>
                    <a:pt x="1142" y="3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2" name="Google Shape;11362;g3a7959378fd_0_3019"/>
          <p:cNvGrpSpPr/>
          <p:nvPr/>
        </p:nvGrpSpPr>
        <p:grpSpPr>
          <a:xfrm>
            <a:off x="1232861" y="894359"/>
            <a:ext cx="1108719" cy="487633"/>
            <a:chOff x="2008025" y="2500150"/>
            <a:chExt cx="1165600" cy="512650"/>
          </a:xfrm>
        </p:grpSpPr>
        <p:sp>
          <p:nvSpPr>
            <p:cNvPr id="11363" name="Google Shape;11363;g3a7959378fd_0_3019"/>
            <p:cNvSpPr/>
            <p:nvPr/>
          </p:nvSpPr>
          <p:spPr>
            <a:xfrm>
              <a:off x="2008025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8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3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4" name="Google Shape;11364;g3a7959378fd_0_3019"/>
            <p:cNvSpPr/>
            <p:nvPr/>
          </p:nvSpPr>
          <p:spPr>
            <a:xfrm>
              <a:off x="2661000" y="2500150"/>
              <a:ext cx="512625" cy="512650"/>
            </a:xfrm>
            <a:custGeom>
              <a:rect b="b" l="l" r="r" t="t"/>
              <a:pathLst>
                <a:path extrusionOk="0" h="20506" w="20505">
                  <a:moveTo>
                    <a:pt x="5018" y="0"/>
                  </a:moveTo>
                  <a:lnTo>
                    <a:pt x="0" y="4991"/>
                  </a:lnTo>
                  <a:lnTo>
                    <a:pt x="5370" y="10388"/>
                  </a:lnTo>
                  <a:lnTo>
                    <a:pt x="109" y="15650"/>
                  </a:lnTo>
                  <a:lnTo>
                    <a:pt x="4882" y="20424"/>
                  </a:lnTo>
                  <a:lnTo>
                    <a:pt x="10144" y="15162"/>
                  </a:lnTo>
                  <a:lnTo>
                    <a:pt x="15487" y="20505"/>
                  </a:lnTo>
                  <a:lnTo>
                    <a:pt x="20505" y="15487"/>
                  </a:lnTo>
                  <a:lnTo>
                    <a:pt x="15162" y="10144"/>
                  </a:lnTo>
                  <a:lnTo>
                    <a:pt x="20424" y="4882"/>
                  </a:lnTo>
                  <a:lnTo>
                    <a:pt x="15650" y="109"/>
                  </a:lnTo>
                  <a:lnTo>
                    <a:pt x="10388" y="5371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65" name="Google Shape;11365;g3a7959378fd_0_3019" title="logoray (2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0" y="81894"/>
            <a:ext cx="519150" cy="51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11366" name="Google Shape;11366;g3a7959378fd_0_30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02" y="4966125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4" name="Shape 1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5" name="Google Shape;11575;g3a90e59b413_0_147"/>
          <p:cNvSpPr txBox="1"/>
          <p:nvPr/>
        </p:nvSpPr>
        <p:spPr>
          <a:xfrm>
            <a:off x="3333750" y="541825"/>
            <a:ext cx="5524500" cy="78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400">
                <a:latin typeface="Anton"/>
                <a:ea typeface="Anton"/>
                <a:cs typeface="Anton"/>
                <a:sym typeface="Anton"/>
              </a:rPr>
              <a:t>Tecnologías utilizadas</a:t>
            </a:r>
            <a:endParaRPr sz="34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576" name="Google Shape;11576;g3a90e59b413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88863" y="1211550"/>
            <a:ext cx="870825" cy="87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</p:pic>
      <p:pic>
        <p:nvPicPr>
          <p:cNvPr id="11577" name="Google Shape;11577;g3a90e59b413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112" y="2141450"/>
            <a:ext cx="1026350" cy="10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8" name="Google Shape;11578;g3a90e59b413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475" y="3271050"/>
            <a:ext cx="951625" cy="95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</p:pic>
      <p:sp>
        <p:nvSpPr>
          <p:cNvPr id="11579" name="Google Shape;11579;g3a90e59b413_0_147"/>
          <p:cNvSpPr txBox="1"/>
          <p:nvPr/>
        </p:nvSpPr>
        <p:spPr>
          <a:xfrm>
            <a:off x="2877013" y="1323713"/>
            <a:ext cx="35982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Railway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Despliegue backend en la nube</a:t>
            </a:r>
            <a:endParaRPr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80" name="Google Shape;11580;g3a90e59b413_0_147"/>
          <p:cNvSpPr txBox="1"/>
          <p:nvPr/>
        </p:nvSpPr>
        <p:spPr>
          <a:xfrm>
            <a:off x="2809713" y="2331363"/>
            <a:ext cx="30000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Github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Utilizada para trabajar codigo en la nube</a:t>
            </a:r>
            <a:endParaRPr/>
          </a:p>
        </p:txBody>
      </p:sp>
      <p:sp>
        <p:nvSpPr>
          <p:cNvPr id="11581" name="Google Shape;11581;g3a90e59b413_0_147"/>
          <p:cNvSpPr txBox="1"/>
          <p:nvPr/>
        </p:nvSpPr>
        <p:spPr>
          <a:xfrm>
            <a:off x="2809713" y="3339025"/>
            <a:ext cx="3000000" cy="8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HeidiSQL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Software utilizado para el uso de MySQL y conectarnos a la base de datos</a:t>
            </a:r>
            <a:endParaRPr/>
          </a:p>
        </p:txBody>
      </p:sp>
      <p:pic>
        <p:nvPicPr>
          <p:cNvPr id="11582" name="Google Shape;11582;g3a90e59b413_0_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400" y="4152900"/>
            <a:ext cx="1161800" cy="11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</p:pic>
      <p:sp>
        <p:nvSpPr>
          <p:cNvPr id="11583" name="Google Shape;11583;g3a90e59b413_0_147"/>
          <p:cNvSpPr txBox="1"/>
          <p:nvPr/>
        </p:nvSpPr>
        <p:spPr>
          <a:xfrm>
            <a:off x="2809713" y="4325950"/>
            <a:ext cx="3000000" cy="8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AWS RDS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Utilizada para despliegue de la base de datos en la nube</a:t>
            </a:r>
            <a:endParaRPr/>
          </a:p>
        </p:txBody>
      </p:sp>
      <p:pic>
        <p:nvPicPr>
          <p:cNvPr id="11584" name="Google Shape;11584;g3a90e59b413_0_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1887" y="1223434"/>
            <a:ext cx="951624" cy="8470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</p:pic>
      <p:sp>
        <p:nvSpPr>
          <p:cNvPr id="11585" name="Google Shape;11585;g3a90e59b413_0_147"/>
          <p:cNvSpPr txBox="1"/>
          <p:nvPr/>
        </p:nvSpPr>
        <p:spPr>
          <a:xfrm>
            <a:off x="7490263" y="1239113"/>
            <a:ext cx="3000000" cy="8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React Native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Biblioteca utilizada para la </a:t>
            </a: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creación</a:t>
            </a: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del interfaz de usuario</a:t>
            </a:r>
            <a:endParaRPr/>
          </a:p>
        </p:txBody>
      </p:sp>
      <p:sp>
        <p:nvSpPr>
          <p:cNvPr id="11586" name="Google Shape;11586;g3a90e59b413_0_147"/>
          <p:cNvSpPr txBox="1"/>
          <p:nvPr/>
        </p:nvSpPr>
        <p:spPr>
          <a:xfrm>
            <a:off x="7490263" y="2331375"/>
            <a:ext cx="30000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JavaScript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Lenguaje de </a:t>
            </a: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programación</a:t>
            </a: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de la app</a:t>
            </a:r>
            <a:endParaRPr/>
          </a:p>
        </p:txBody>
      </p:sp>
      <p:pic>
        <p:nvPicPr>
          <p:cNvPr id="11587" name="Google Shape;11587;g3a90e59b413_0_1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2276" y="2219188"/>
            <a:ext cx="870825" cy="870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</p:pic>
      <p:pic>
        <p:nvPicPr>
          <p:cNvPr id="11588" name="Google Shape;11588;g3a90e59b413_0_1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6813" y="3323313"/>
            <a:ext cx="1161777" cy="84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</p:pic>
      <p:sp>
        <p:nvSpPr>
          <p:cNvPr id="11589" name="Google Shape;11589;g3a90e59b413_0_147"/>
          <p:cNvSpPr txBox="1"/>
          <p:nvPr/>
        </p:nvSpPr>
        <p:spPr>
          <a:xfrm>
            <a:off x="7548588" y="3254425"/>
            <a:ext cx="3000000" cy="98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Node Js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Utilizado</a:t>
            </a: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como backend para manejar la lógica del servidor, autenticación y comunicación con la base de datos</a:t>
            </a:r>
            <a:endParaRPr/>
          </a:p>
        </p:txBody>
      </p:sp>
      <p:pic>
        <p:nvPicPr>
          <p:cNvPr id="11590" name="Google Shape;11590;g3a90e59b413_0_1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12058" y="4178163"/>
            <a:ext cx="1111287" cy="1111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591" name="Google Shape;11591;g3a90e59b413_0_147"/>
          <p:cNvSpPr txBox="1"/>
          <p:nvPr/>
        </p:nvSpPr>
        <p:spPr>
          <a:xfrm>
            <a:off x="7490263" y="4241213"/>
            <a:ext cx="3000000" cy="8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Expo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Utilizado para probar la app en dispositivos </a:t>
            </a: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móviles</a:t>
            </a: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y visualizar los cambios en la app</a:t>
            </a:r>
            <a:endParaRPr/>
          </a:p>
        </p:txBody>
      </p:sp>
      <p:sp>
        <p:nvSpPr>
          <p:cNvPr id="11592" name="Google Shape;11592;g3a90e59b413_0_147"/>
          <p:cNvSpPr txBox="1"/>
          <p:nvPr/>
        </p:nvSpPr>
        <p:spPr>
          <a:xfrm>
            <a:off x="2809725" y="5394350"/>
            <a:ext cx="30000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Visual Studio Code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/>
              <a:t>Utilizado como editor de </a:t>
            </a:r>
            <a:r>
              <a:rPr lang="es-CL" sz="1100"/>
              <a:t>código</a:t>
            </a:r>
            <a:r>
              <a:rPr lang="es-CL" sz="1100"/>
              <a:t> </a:t>
            </a:r>
            <a:endParaRPr sz="1100"/>
          </a:p>
        </p:txBody>
      </p:sp>
      <p:pic>
        <p:nvPicPr>
          <p:cNvPr id="11593" name="Google Shape;11593;g3a90e59b413_0_1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88890" y="5313155"/>
            <a:ext cx="870825" cy="8550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</p:pic>
      <p:pic>
        <p:nvPicPr>
          <p:cNvPr id="11594" name="Google Shape;11594;g3a90e59b413_0_1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54538" y="5127750"/>
            <a:ext cx="1026351" cy="102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95" name="Google Shape;11595;g3a90e59b413_0_147"/>
          <p:cNvSpPr txBox="1"/>
          <p:nvPr/>
        </p:nvSpPr>
        <p:spPr>
          <a:xfrm>
            <a:off x="7548588" y="5225625"/>
            <a:ext cx="30000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Android studio</a:t>
            </a:r>
            <a:endParaRPr b="1"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Utilizado para obtener al apk de la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9" name="Shape 1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0" name="Google Shape;11600;g3a90e59b413_0_152"/>
          <p:cNvSpPr txBox="1"/>
          <p:nvPr>
            <p:ph type="title"/>
          </p:nvPr>
        </p:nvSpPr>
        <p:spPr>
          <a:xfrm>
            <a:off x="1315500" y="2455350"/>
            <a:ext cx="95610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/>
              <a:t>Demostración del resultado del proyecto </a:t>
            </a:r>
            <a:endParaRPr sz="4400"/>
          </a:p>
        </p:txBody>
      </p:sp>
      <p:grpSp>
        <p:nvGrpSpPr>
          <p:cNvPr id="11601" name="Google Shape;11601;g3a90e59b413_0_152"/>
          <p:cNvGrpSpPr/>
          <p:nvPr/>
        </p:nvGrpSpPr>
        <p:grpSpPr>
          <a:xfrm>
            <a:off x="8859804" y="3489283"/>
            <a:ext cx="2059323" cy="3260310"/>
            <a:chOff x="7578325" y="1590050"/>
            <a:chExt cx="2254075" cy="3568250"/>
          </a:xfrm>
        </p:grpSpPr>
        <p:sp>
          <p:nvSpPr>
            <p:cNvPr id="11602" name="Google Shape;11602;g3a90e59b413_0_152"/>
            <p:cNvSpPr/>
            <p:nvPr/>
          </p:nvSpPr>
          <p:spPr>
            <a:xfrm>
              <a:off x="7623800" y="4990900"/>
              <a:ext cx="2208600" cy="167400"/>
            </a:xfrm>
            <a:prstGeom prst="ellipse">
              <a:avLst/>
            </a:pr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3" name="Google Shape;11603;g3a90e59b413_0_152"/>
            <p:cNvSpPr/>
            <p:nvPr/>
          </p:nvSpPr>
          <p:spPr>
            <a:xfrm>
              <a:off x="9225068" y="3196313"/>
              <a:ext cx="496389" cy="462347"/>
            </a:xfrm>
            <a:custGeom>
              <a:rect b="b" l="l" r="r" t="t"/>
              <a:pathLst>
                <a:path extrusionOk="0" h="8543" w="9172">
                  <a:moveTo>
                    <a:pt x="4921" y="1"/>
                  </a:moveTo>
                  <a:lnTo>
                    <a:pt x="4645" y="20"/>
                  </a:lnTo>
                  <a:lnTo>
                    <a:pt x="4370" y="40"/>
                  </a:lnTo>
                  <a:lnTo>
                    <a:pt x="4055" y="99"/>
                  </a:lnTo>
                  <a:lnTo>
                    <a:pt x="3760" y="178"/>
                  </a:lnTo>
                  <a:lnTo>
                    <a:pt x="3464" y="257"/>
                  </a:lnTo>
                  <a:lnTo>
                    <a:pt x="3189" y="355"/>
                  </a:lnTo>
                  <a:lnTo>
                    <a:pt x="2913" y="453"/>
                  </a:lnTo>
                  <a:lnTo>
                    <a:pt x="2638" y="591"/>
                  </a:lnTo>
                  <a:lnTo>
                    <a:pt x="2382" y="729"/>
                  </a:lnTo>
                  <a:lnTo>
                    <a:pt x="2146" y="867"/>
                  </a:lnTo>
                  <a:lnTo>
                    <a:pt x="1890" y="1024"/>
                  </a:lnTo>
                  <a:lnTo>
                    <a:pt x="1673" y="1201"/>
                  </a:lnTo>
                  <a:lnTo>
                    <a:pt x="1457" y="1378"/>
                  </a:lnTo>
                  <a:lnTo>
                    <a:pt x="1260" y="1556"/>
                  </a:lnTo>
                  <a:lnTo>
                    <a:pt x="1063" y="1752"/>
                  </a:lnTo>
                  <a:lnTo>
                    <a:pt x="886" y="1949"/>
                  </a:lnTo>
                  <a:lnTo>
                    <a:pt x="729" y="2166"/>
                  </a:lnTo>
                  <a:lnTo>
                    <a:pt x="591" y="2382"/>
                  </a:lnTo>
                  <a:lnTo>
                    <a:pt x="453" y="2618"/>
                  </a:lnTo>
                  <a:lnTo>
                    <a:pt x="335" y="2835"/>
                  </a:lnTo>
                  <a:lnTo>
                    <a:pt x="237" y="3071"/>
                  </a:lnTo>
                  <a:lnTo>
                    <a:pt x="158" y="3307"/>
                  </a:lnTo>
                  <a:lnTo>
                    <a:pt x="99" y="3563"/>
                  </a:lnTo>
                  <a:lnTo>
                    <a:pt x="40" y="3799"/>
                  </a:lnTo>
                  <a:lnTo>
                    <a:pt x="20" y="4055"/>
                  </a:lnTo>
                  <a:lnTo>
                    <a:pt x="0" y="4311"/>
                  </a:lnTo>
                  <a:lnTo>
                    <a:pt x="0" y="4567"/>
                  </a:lnTo>
                  <a:lnTo>
                    <a:pt x="40" y="4823"/>
                  </a:lnTo>
                  <a:lnTo>
                    <a:pt x="79" y="5059"/>
                  </a:lnTo>
                  <a:lnTo>
                    <a:pt x="158" y="5315"/>
                  </a:lnTo>
                  <a:lnTo>
                    <a:pt x="237" y="5571"/>
                  </a:lnTo>
                  <a:lnTo>
                    <a:pt x="355" y="5826"/>
                  </a:lnTo>
                  <a:lnTo>
                    <a:pt x="492" y="6082"/>
                  </a:lnTo>
                  <a:lnTo>
                    <a:pt x="650" y="6318"/>
                  </a:lnTo>
                  <a:lnTo>
                    <a:pt x="847" y="6574"/>
                  </a:lnTo>
                  <a:lnTo>
                    <a:pt x="1063" y="6830"/>
                  </a:lnTo>
                  <a:lnTo>
                    <a:pt x="1299" y="7047"/>
                  </a:lnTo>
                  <a:lnTo>
                    <a:pt x="1555" y="7263"/>
                  </a:lnTo>
                  <a:lnTo>
                    <a:pt x="1811" y="7460"/>
                  </a:lnTo>
                  <a:lnTo>
                    <a:pt x="2087" y="7657"/>
                  </a:lnTo>
                  <a:lnTo>
                    <a:pt x="2382" y="7814"/>
                  </a:lnTo>
                  <a:lnTo>
                    <a:pt x="2697" y="7972"/>
                  </a:lnTo>
                  <a:lnTo>
                    <a:pt x="2972" y="8109"/>
                  </a:lnTo>
                  <a:lnTo>
                    <a:pt x="3268" y="8208"/>
                  </a:lnTo>
                  <a:lnTo>
                    <a:pt x="3563" y="8326"/>
                  </a:lnTo>
                  <a:lnTo>
                    <a:pt x="3858" y="8405"/>
                  </a:lnTo>
                  <a:lnTo>
                    <a:pt x="4173" y="8464"/>
                  </a:lnTo>
                  <a:lnTo>
                    <a:pt x="4488" y="8523"/>
                  </a:lnTo>
                  <a:lnTo>
                    <a:pt x="4803" y="8542"/>
                  </a:lnTo>
                  <a:lnTo>
                    <a:pt x="5118" y="8542"/>
                  </a:lnTo>
                  <a:lnTo>
                    <a:pt x="5492" y="8523"/>
                  </a:lnTo>
                  <a:lnTo>
                    <a:pt x="5846" y="8464"/>
                  </a:lnTo>
                  <a:lnTo>
                    <a:pt x="6200" y="8365"/>
                  </a:lnTo>
                  <a:lnTo>
                    <a:pt x="6535" y="8247"/>
                  </a:lnTo>
                  <a:lnTo>
                    <a:pt x="6869" y="8109"/>
                  </a:lnTo>
                  <a:lnTo>
                    <a:pt x="7164" y="7932"/>
                  </a:lnTo>
                  <a:lnTo>
                    <a:pt x="7460" y="7755"/>
                  </a:lnTo>
                  <a:lnTo>
                    <a:pt x="7755" y="7539"/>
                  </a:lnTo>
                  <a:lnTo>
                    <a:pt x="8011" y="7303"/>
                  </a:lnTo>
                  <a:lnTo>
                    <a:pt x="8247" y="7047"/>
                  </a:lnTo>
                  <a:lnTo>
                    <a:pt x="8463" y="6791"/>
                  </a:lnTo>
                  <a:lnTo>
                    <a:pt x="8641" y="6496"/>
                  </a:lnTo>
                  <a:lnTo>
                    <a:pt x="8818" y="6200"/>
                  </a:lnTo>
                  <a:lnTo>
                    <a:pt x="8955" y="5905"/>
                  </a:lnTo>
                  <a:lnTo>
                    <a:pt x="9054" y="5590"/>
                  </a:lnTo>
                  <a:lnTo>
                    <a:pt x="9133" y="5275"/>
                  </a:lnTo>
                  <a:lnTo>
                    <a:pt x="9172" y="5059"/>
                  </a:lnTo>
                  <a:lnTo>
                    <a:pt x="9172" y="4842"/>
                  </a:lnTo>
                  <a:lnTo>
                    <a:pt x="9172" y="4606"/>
                  </a:lnTo>
                  <a:lnTo>
                    <a:pt x="9172" y="4390"/>
                  </a:lnTo>
                  <a:lnTo>
                    <a:pt x="9152" y="4153"/>
                  </a:lnTo>
                  <a:lnTo>
                    <a:pt x="9093" y="3917"/>
                  </a:lnTo>
                  <a:lnTo>
                    <a:pt x="9054" y="3681"/>
                  </a:lnTo>
                  <a:lnTo>
                    <a:pt x="8975" y="3445"/>
                  </a:lnTo>
                  <a:lnTo>
                    <a:pt x="8896" y="3209"/>
                  </a:lnTo>
                  <a:lnTo>
                    <a:pt x="8818" y="2973"/>
                  </a:lnTo>
                  <a:lnTo>
                    <a:pt x="8700" y="2736"/>
                  </a:lnTo>
                  <a:lnTo>
                    <a:pt x="8601" y="2500"/>
                  </a:lnTo>
                  <a:lnTo>
                    <a:pt x="8463" y="2284"/>
                  </a:lnTo>
                  <a:lnTo>
                    <a:pt x="8326" y="2067"/>
                  </a:lnTo>
                  <a:lnTo>
                    <a:pt x="8188" y="1851"/>
                  </a:lnTo>
                  <a:lnTo>
                    <a:pt x="8030" y="1634"/>
                  </a:lnTo>
                  <a:lnTo>
                    <a:pt x="7853" y="1437"/>
                  </a:lnTo>
                  <a:lnTo>
                    <a:pt x="7676" y="1260"/>
                  </a:lnTo>
                  <a:lnTo>
                    <a:pt x="7479" y="1063"/>
                  </a:lnTo>
                  <a:lnTo>
                    <a:pt x="7283" y="906"/>
                  </a:lnTo>
                  <a:lnTo>
                    <a:pt x="7086" y="749"/>
                  </a:lnTo>
                  <a:lnTo>
                    <a:pt x="6869" y="611"/>
                  </a:lnTo>
                  <a:lnTo>
                    <a:pt x="6653" y="473"/>
                  </a:lnTo>
                  <a:lnTo>
                    <a:pt x="6417" y="355"/>
                  </a:lnTo>
                  <a:lnTo>
                    <a:pt x="6180" y="257"/>
                  </a:lnTo>
                  <a:lnTo>
                    <a:pt x="5944" y="158"/>
                  </a:lnTo>
                  <a:lnTo>
                    <a:pt x="5688" y="99"/>
                  </a:lnTo>
                  <a:lnTo>
                    <a:pt x="5433" y="40"/>
                  </a:lnTo>
                  <a:lnTo>
                    <a:pt x="5177" y="20"/>
                  </a:lnTo>
                  <a:lnTo>
                    <a:pt x="49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4" name="Google Shape;11604;g3a90e59b413_0_152"/>
            <p:cNvSpPr/>
            <p:nvPr/>
          </p:nvSpPr>
          <p:spPr>
            <a:xfrm>
              <a:off x="9203745" y="3209086"/>
              <a:ext cx="434638" cy="461265"/>
            </a:xfrm>
            <a:custGeom>
              <a:rect b="b" l="l" r="r" t="t"/>
              <a:pathLst>
                <a:path extrusionOk="0" h="8523" w="8031">
                  <a:moveTo>
                    <a:pt x="4016" y="1"/>
                  </a:moveTo>
                  <a:lnTo>
                    <a:pt x="3760" y="21"/>
                  </a:lnTo>
                  <a:lnTo>
                    <a:pt x="3504" y="80"/>
                  </a:lnTo>
                  <a:lnTo>
                    <a:pt x="3229" y="139"/>
                  </a:lnTo>
                  <a:lnTo>
                    <a:pt x="2973" y="217"/>
                  </a:lnTo>
                  <a:lnTo>
                    <a:pt x="2737" y="316"/>
                  </a:lnTo>
                  <a:lnTo>
                    <a:pt x="2500" y="434"/>
                  </a:lnTo>
                  <a:lnTo>
                    <a:pt x="2264" y="552"/>
                  </a:lnTo>
                  <a:lnTo>
                    <a:pt x="2048" y="690"/>
                  </a:lnTo>
                  <a:lnTo>
                    <a:pt x="1831" y="827"/>
                  </a:lnTo>
                  <a:lnTo>
                    <a:pt x="1615" y="985"/>
                  </a:lnTo>
                  <a:lnTo>
                    <a:pt x="1418" y="1142"/>
                  </a:lnTo>
                  <a:lnTo>
                    <a:pt x="1241" y="1320"/>
                  </a:lnTo>
                  <a:lnTo>
                    <a:pt x="1064" y="1497"/>
                  </a:lnTo>
                  <a:lnTo>
                    <a:pt x="906" y="1693"/>
                  </a:lnTo>
                  <a:lnTo>
                    <a:pt x="749" y="1910"/>
                  </a:lnTo>
                  <a:lnTo>
                    <a:pt x="611" y="2107"/>
                  </a:lnTo>
                  <a:lnTo>
                    <a:pt x="493" y="2323"/>
                  </a:lnTo>
                  <a:lnTo>
                    <a:pt x="375" y="2540"/>
                  </a:lnTo>
                  <a:lnTo>
                    <a:pt x="276" y="2776"/>
                  </a:lnTo>
                  <a:lnTo>
                    <a:pt x="178" y="3012"/>
                  </a:lnTo>
                  <a:lnTo>
                    <a:pt x="119" y="3248"/>
                  </a:lnTo>
                  <a:lnTo>
                    <a:pt x="60" y="3484"/>
                  </a:lnTo>
                  <a:lnTo>
                    <a:pt x="20" y="3740"/>
                  </a:lnTo>
                  <a:lnTo>
                    <a:pt x="1" y="3996"/>
                  </a:lnTo>
                  <a:lnTo>
                    <a:pt x="1" y="4232"/>
                  </a:lnTo>
                  <a:lnTo>
                    <a:pt x="1" y="4488"/>
                  </a:lnTo>
                  <a:lnTo>
                    <a:pt x="20" y="4744"/>
                  </a:lnTo>
                  <a:lnTo>
                    <a:pt x="80" y="5000"/>
                  </a:lnTo>
                  <a:lnTo>
                    <a:pt x="139" y="5256"/>
                  </a:lnTo>
                  <a:lnTo>
                    <a:pt x="217" y="5512"/>
                  </a:lnTo>
                  <a:lnTo>
                    <a:pt x="316" y="5768"/>
                  </a:lnTo>
                  <a:lnTo>
                    <a:pt x="434" y="6004"/>
                  </a:lnTo>
                  <a:lnTo>
                    <a:pt x="591" y="6260"/>
                  </a:lnTo>
                  <a:lnTo>
                    <a:pt x="749" y="6515"/>
                  </a:lnTo>
                  <a:lnTo>
                    <a:pt x="945" y="6771"/>
                  </a:lnTo>
                  <a:lnTo>
                    <a:pt x="1162" y="6988"/>
                  </a:lnTo>
                  <a:lnTo>
                    <a:pt x="1378" y="7204"/>
                  </a:lnTo>
                  <a:lnTo>
                    <a:pt x="1615" y="7401"/>
                  </a:lnTo>
                  <a:lnTo>
                    <a:pt x="1851" y="7598"/>
                  </a:lnTo>
                  <a:lnTo>
                    <a:pt x="2126" y="7775"/>
                  </a:lnTo>
                  <a:lnTo>
                    <a:pt x="2382" y="7933"/>
                  </a:lnTo>
                  <a:lnTo>
                    <a:pt x="2638" y="8070"/>
                  </a:lnTo>
                  <a:lnTo>
                    <a:pt x="2894" y="8188"/>
                  </a:lnTo>
                  <a:lnTo>
                    <a:pt x="3150" y="8287"/>
                  </a:lnTo>
                  <a:lnTo>
                    <a:pt x="3425" y="8366"/>
                  </a:lnTo>
                  <a:lnTo>
                    <a:pt x="3681" y="8444"/>
                  </a:lnTo>
                  <a:lnTo>
                    <a:pt x="3957" y="8503"/>
                  </a:lnTo>
                  <a:lnTo>
                    <a:pt x="4252" y="8523"/>
                  </a:lnTo>
                  <a:lnTo>
                    <a:pt x="4528" y="8523"/>
                  </a:lnTo>
                  <a:lnTo>
                    <a:pt x="4842" y="8503"/>
                  </a:lnTo>
                  <a:lnTo>
                    <a:pt x="5157" y="8464"/>
                  </a:lnTo>
                  <a:lnTo>
                    <a:pt x="5453" y="8366"/>
                  </a:lnTo>
                  <a:lnTo>
                    <a:pt x="5748" y="8247"/>
                  </a:lnTo>
                  <a:lnTo>
                    <a:pt x="6043" y="8110"/>
                  </a:lnTo>
                  <a:lnTo>
                    <a:pt x="6299" y="7952"/>
                  </a:lnTo>
                  <a:lnTo>
                    <a:pt x="6555" y="7755"/>
                  </a:lnTo>
                  <a:lnTo>
                    <a:pt x="6811" y="7539"/>
                  </a:lnTo>
                  <a:lnTo>
                    <a:pt x="7027" y="7322"/>
                  </a:lnTo>
                  <a:lnTo>
                    <a:pt x="7244" y="7067"/>
                  </a:lnTo>
                  <a:lnTo>
                    <a:pt x="7421" y="6811"/>
                  </a:lnTo>
                  <a:lnTo>
                    <a:pt x="7578" y="6515"/>
                  </a:lnTo>
                  <a:lnTo>
                    <a:pt x="7716" y="6240"/>
                  </a:lnTo>
                  <a:lnTo>
                    <a:pt x="7834" y="5925"/>
                  </a:lnTo>
                  <a:lnTo>
                    <a:pt x="7932" y="5630"/>
                  </a:lnTo>
                  <a:lnTo>
                    <a:pt x="7991" y="5315"/>
                  </a:lnTo>
                  <a:lnTo>
                    <a:pt x="8011" y="5098"/>
                  </a:lnTo>
                  <a:lnTo>
                    <a:pt x="8031" y="4862"/>
                  </a:lnTo>
                  <a:lnTo>
                    <a:pt x="8031" y="4646"/>
                  </a:lnTo>
                  <a:lnTo>
                    <a:pt x="8011" y="4410"/>
                  </a:lnTo>
                  <a:lnTo>
                    <a:pt x="7952" y="3937"/>
                  </a:lnTo>
                  <a:lnTo>
                    <a:pt x="7834" y="3465"/>
                  </a:lnTo>
                  <a:lnTo>
                    <a:pt x="7696" y="2992"/>
                  </a:lnTo>
                  <a:lnTo>
                    <a:pt x="7499" y="2520"/>
                  </a:lnTo>
                  <a:lnTo>
                    <a:pt x="7263" y="2087"/>
                  </a:lnTo>
                  <a:lnTo>
                    <a:pt x="6988" y="1654"/>
                  </a:lnTo>
                  <a:lnTo>
                    <a:pt x="6830" y="1457"/>
                  </a:lnTo>
                  <a:lnTo>
                    <a:pt x="6673" y="1260"/>
                  </a:lnTo>
                  <a:lnTo>
                    <a:pt x="6515" y="1083"/>
                  </a:lnTo>
                  <a:lnTo>
                    <a:pt x="6338" y="926"/>
                  </a:lnTo>
                  <a:lnTo>
                    <a:pt x="6161" y="749"/>
                  </a:lnTo>
                  <a:lnTo>
                    <a:pt x="5964" y="611"/>
                  </a:lnTo>
                  <a:lnTo>
                    <a:pt x="5767" y="473"/>
                  </a:lnTo>
                  <a:lnTo>
                    <a:pt x="5571" y="355"/>
                  </a:lnTo>
                  <a:lnTo>
                    <a:pt x="5354" y="257"/>
                  </a:lnTo>
                  <a:lnTo>
                    <a:pt x="5157" y="158"/>
                  </a:lnTo>
                  <a:lnTo>
                    <a:pt x="4921" y="99"/>
                  </a:lnTo>
                  <a:lnTo>
                    <a:pt x="4705" y="40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5" name="Google Shape;11605;g3a90e59b413_0_152"/>
            <p:cNvSpPr/>
            <p:nvPr/>
          </p:nvSpPr>
          <p:spPr>
            <a:xfrm>
              <a:off x="9359284" y="3377397"/>
              <a:ext cx="108673" cy="115113"/>
            </a:xfrm>
            <a:custGeom>
              <a:rect b="b" l="l" r="r" t="t"/>
              <a:pathLst>
                <a:path extrusionOk="0" h="2127" w="2008">
                  <a:moveTo>
                    <a:pt x="945" y="1"/>
                  </a:moveTo>
                  <a:lnTo>
                    <a:pt x="807" y="40"/>
                  </a:lnTo>
                  <a:lnTo>
                    <a:pt x="689" y="79"/>
                  </a:lnTo>
                  <a:lnTo>
                    <a:pt x="571" y="138"/>
                  </a:lnTo>
                  <a:lnTo>
                    <a:pt x="453" y="197"/>
                  </a:lnTo>
                  <a:lnTo>
                    <a:pt x="355" y="296"/>
                  </a:lnTo>
                  <a:lnTo>
                    <a:pt x="256" y="374"/>
                  </a:lnTo>
                  <a:lnTo>
                    <a:pt x="197" y="473"/>
                  </a:lnTo>
                  <a:lnTo>
                    <a:pt x="118" y="571"/>
                  </a:lnTo>
                  <a:lnTo>
                    <a:pt x="59" y="689"/>
                  </a:lnTo>
                  <a:lnTo>
                    <a:pt x="20" y="807"/>
                  </a:lnTo>
                  <a:lnTo>
                    <a:pt x="0" y="926"/>
                  </a:lnTo>
                  <a:lnTo>
                    <a:pt x="0" y="1063"/>
                  </a:lnTo>
                  <a:lnTo>
                    <a:pt x="0" y="1181"/>
                  </a:lnTo>
                  <a:lnTo>
                    <a:pt x="40" y="1319"/>
                  </a:lnTo>
                  <a:lnTo>
                    <a:pt x="79" y="1437"/>
                  </a:lnTo>
                  <a:lnTo>
                    <a:pt x="138" y="1555"/>
                  </a:lnTo>
                  <a:lnTo>
                    <a:pt x="236" y="1693"/>
                  </a:lnTo>
                  <a:lnTo>
                    <a:pt x="335" y="1792"/>
                  </a:lnTo>
                  <a:lnTo>
                    <a:pt x="473" y="1890"/>
                  </a:lnTo>
                  <a:lnTo>
                    <a:pt x="591" y="1988"/>
                  </a:lnTo>
                  <a:lnTo>
                    <a:pt x="728" y="2047"/>
                  </a:lnTo>
                  <a:lnTo>
                    <a:pt x="847" y="2087"/>
                  </a:lnTo>
                  <a:lnTo>
                    <a:pt x="984" y="2126"/>
                  </a:lnTo>
                  <a:lnTo>
                    <a:pt x="1122" y="2126"/>
                  </a:lnTo>
                  <a:lnTo>
                    <a:pt x="1280" y="2106"/>
                  </a:lnTo>
                  <a:lnTo>
                    <a:pt x="1437" y="2067"/>
                  </a:lnTo>
                  <a:lnTo>
                    <a:pt x="1575" y="1988"/>
                  </a:lnTo>
                  <a:lnTo>
                    <a:pt x="1693" y="1890"/>
                  </a:lnTo>
                  <a:lnTo>
                    <a:pt x="1811" y="1772"/>
                  </a:lnTo>
                  <a:lnTo>
                    <a:pt x="1890" y="1634"/>
                  </a:lnTo>
                  <a:lnTo>
                    <a:pt x="1949" y="1477"/>
                  </a:lnTo>
                  <a:lnTo>
                    <a:pt x="1988" y="1319"/>
                  </a:lnTo>
                  <a:lnTo>
                    <a:pt x="2008" y="1221"/>
                  </a:lnTo>
                  <a:lnTo>
                    <a:pt x="2008" y="1103"/>
                  </a:lnTo>
                  <a:lnTo>
                    <a:pt x="1968" y="867"/>
                  </a:lnTo>
                  <a:lnTo>
                    <a:pt x="1870" y="630"/>
                  </a:lnTo>
                  <a:lnTo>
                    <a:pt x="1752" y="414"/>
                  </a:lnTo>
                  <a:lnTo>
                    <a:pt x="1673" y="315"/>
                  </a:lnTo>
                  <a:lnTo>
                    <a:pt x="1575" y="237"/>
                  </a:lnTo>
                  <a:lnTo>
                    <a:pt x="1496" y="158"/>
                  </a:lnTo>
                  <a:lnTo>
                    <a:pt x="1398" y="99"/>
                  </a:lnTo>
                  <a:lnTo>
                    <a:pt x="1280" y="40"/>
                  </a:lnTo>
                  <a:lnTo>
                    <a:pt x="1181" y="20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6" name="Google Shape;11606;g3a90e59b413_0_152"/>
            <p:cNvSpPr/>
            <p:nvPr/>
          </p:nvSpPr>
          <p:spPr>
            <a:xfrm>
              <a:off x="9372057" y="3390169"/>
              <a:ext cx="95901" cy="102341"/>
            </a:xfrm>
            <a:custGeom>
              <a:rect b="b" l="l" r="r" t="t"/>
              <a:pathLst>
                <a:path extrusionOk="0" h="1891" w="1772">
                  <a:moveTo>
                    <a:pt x="827" y="1"/>
                  </a:moveTo>
                  <a:lnTo>
                    <a:pt x="709" y="20"/>
                  </a:lnTo>
                  <a:lnTo>
                    <a:pt x="611" y="60"/>
                  </a:lnTo>
                  <a:lnTo>
                    <a:pt x="492" y="119"/>
                  </a:lnTo>
                  <a:lnTo>
                    <a:pt x="394" y="178"/>
                  </a:lnTo>
                  <a:lnTo>
                    <a:pt x="315" y="257"/>
                  </a:lnTo>
                  <a:lnTo>
                    <a:pt x="237" y="335"/>
                  </a:lnTo>
                  <a:lnTo>
                    <a:pt x="158" y="414"/>
                  </a:lnTo>
                  <a:lnTo>
                    <a:pt x="99" y="512"/>
                  </a:lnTo>
                  <a:lnTo>
                    <a:pt x="59" y="611"/>
                  </a:lnTo>
                  <a:lnTo>
                    <a:pt x="20" y="709"/>
                  </a:lnTo>
                  <a:lnTo>
                    <a:pt x="0" y="827"/>
                  </a:lnTo>
                  <a:lnTo>
                    <a:pt x="0" y="926"/>
                  </a:lnTo>
                  <a:lnTo>
                    <a:pt x="0" y="1044"/>
                  </a:lnTo>
                  <a:lnTo>
                    <a:pt x="40" y="1162"/>
                  </a:lnTo>
                  <a:lnTo>
                    <a:pt x="79" y="1280"/>
                  </a:lnTo>
                  <a:lnTo>
                    <a:pt x="138" y="1378"/>
                  </a:lnTo>
                  <a:lnTo>
                    <a:pt x="217" y="1497"/>
                  </a:lnTo>
                  <a:lnTo>
                    <a:pt x="296" y="1595"/>
                  </a:lnTo>
                  <a:lnTo>
                    <a:pt x="414" y="1674"/>
                  </a:lnTo>
                  <a:lnTo>
                    <a:pt x="532" y="1752"/>
                  </a:lnTo>
                  <a:lnTo>
                    <a:pt x="630" y="1811"/>
                  </a:lnTo>
                  <a:lnTo>
                    <a:pt x="748" y="1851"/>
                  </a:lnTo>
                  <a:lnTo>
                    <a:pt x="886" y="1870"/>
                  </a:lnTo>
                  <a:lnTo>
                    <a:pt x="1004" y="1890"/>
                  </a:lnTo>
                  <a:lnTo>
                    <a:pt x="1142" y="1870"/>
                  </a:lnTo>
                  <a:lnTo>
                    <a:pt x="1280" y="1831"/>
                  </a:lnTo>
                  <a:lnTo>
                    <a:pt x="1398" y="1752"/>
                  </a:lnTo>
                  <a:lnTo>
                    <a:pt x="1516" y="1674"/>
                  </a:lnTo>
                  <a:lnTo>
                    <a:pt x="1595" y="1556"/>
                  </a:lnTo>
                  <a:lnTo>
                    <a:pt x="1673" y="1437"/>
                  </a:lnTo>
                  <a:lnTo>
                    <a:pt x="1732" y="1319"/>
                  </a:lnTo>
                  <a:lnTo>
                    <a:pt x="1772" y="1162"/>
                  </a:lnTo>
                  <a:lnTo>
                    <a:pt x="1772" y="965"/>
                  </a:lnTo>
                  <a:lnTo>
                    <a:pt x="1732" y="768"/>
                  </a:lnTo>
                  <a:lnTo>
                    <a:pt x="1654" y="552"/>
                  </a:lnTo>
                  <a:lnTo>
                    <a:pt x="1555" y="355"/>
                  </a:lnTo>
                  <a:lnTo>
                    <a:pt x="1398" y="198"/>
                  </a:lnTo>
                  <a:lnTo>
                    <a:pt x="1319" y="138"/>
                  </a:lnTo>
                  <a:lnTo>
                    <a:pt x="1240" y="79"/>
                  </a:lnTo>
                  <a:lnTo>
                    <a:pt x="1142" y="40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7" name="Google Shape;11607;g3a90e59b413_0_152"/>
            <p:cNvSpPr/>
            <p:nvPr/>
          </p:nvSpPr>
          <p:spPr>
            <a:xfrm>
              <a:off x="7857418" y="1891495"/>
              <a:ext cx="496389" cy="462347"/>
            </a:xfrm>
            <a:custGeom>
              <a:rect b="b" l="l" r="r" t="t"/>
              <a:pathLst>
                <a:path extrusionOk="0" h="8543" w="9172">
                  <a:moveTo>
                    <a:pt x="4626" y="1"/>
                  </a:moveTo>
                  <a:lnTo>
                    <a:pt x="4350" y="40"/>
                  </a:lnTo>
                  <a:lnTo>
                    <a:pt x="4055" y="99"/>
                  </a:lnTo>
                  <a:lnTo>
                    <a:pt x="3760" y="158"/>
                  </a:lnTo>
                  <a:lnTo>
                    <a:pt x="3464" y="237"/>
                  </a:lnTo>
                  <a:lnTo>
                    <a:pt x="3169" y="335"/>
                  </a:lnTo>
                  <a:lnTo>
                    <a:pt x="2894" y="453"/>
                  </a:lnTo>
                  <a:lnTo>
                    <a:pt x="2638" y="571"/>
                  </a:lnTo>
                  <a:lnTo>
                    <a:pt x="2382" y="709"/>
                  </a:lnTo>
                  <a:lnTo>
                    <a:pt x="2126" y="867"/>
                  </a:lnTo>
                  <a:lnTo>
                    <a:pt x="1890" y="1024"/>
                  </a:lnTo>
                  <a:lnTo>
                    <a:pt x="1673" y="1182"/>
                  </a:lnTo>
                  <a:lnTo>
                    <a:pt x="1457" y="1359"/>
                  </a:lnTo>
                  <a:lnTo>
                    <a:pt x="1260" y="1556"/>
                  </a:lnTo>
                  <a:lnTo>
                    <a:pt x="1063" y="1752"/>
                  </a:lnTo>
                  <a:lnTo>
                    <a:pt x="886" y="1949"/>
                  </a:lnTo>
                  <a:lnTo>
                    <a:pt x="729" y="2166"/>
                  </a:lnTo>
                  <a:lnTo>
                    <a:pt x="571" y="2382"/>
                  </a:lnTo>
                  <a:lnTo>
                    <a:pt x="453" y="2599"/>
                  </a:lnTo>
                  <a:lnTo>
                    <a:pt x="335" y="2835"/>
                  </a:lnTo>
                  <a:lnTo>
                    <a:pt x="237" y="3071"/>
                  </a:lnTo>
                  <a:lnTo>
                    <a:pt x="138" y="3307"/>
                  </a:lnTo>
                  <a:lnTo>
                    <a:pt x="79" y="3543"/>
                  </a:lnTo>
                  <a:lnTo>
                    <a:pt x="40" y="3799"/>
                  </a:lnTo>
                  <a:lnTo>
                    <a:pt x="0" y="4055"/>
                  </a:lnTo>
                  <a:lnTo>
                    <a:pt x="0" y="4291"/>
                  </a:lnTo>
                  <a:lnTo>
                    <a:pt x="0" y="4547"/>
                  </a:lnTo>
                  <a:lnTo>
                    <a:pt x="20" y="4803"/>
                  </a:lnTo>
                  <a:lnTo>
                    <a:pt x="79" y="5059"/>
                  </a:lnTo>
                  <a:lnTo>
                    <a:pt x="138" y="5315"/>
                  </a:lnTo>
                  <a:lnTo>
                    <a:pt x="237" y="5571"/>
                  </a:lnTo>
                  <a:lnTo>
                    <a:pt x="355" y="5826"/>
                  </a:lnTo>
                  <a:lnTo>
                    <a:pt x="492" y="6063"/>
                  </a:lnTo>
                  <a:lnTo>
                    <a:pt x="650" y="6318"/>
                  </a:lnTo>
                  <a:lnTo>
                    <a:pt x="847" y="6574"/>
                  </a:lnTo>
                  <a:lnTo>
                    <a:pt x="1063" y="6811"/>
                  </a:lnTo>
                  <a:lnTo>
                    <a:pt x="1280" y="7047"/>
                  </a:lnTo>
                  <a:lnTo>
                    <a:pt x="1536" y="7263"/>
                  </a:lnTo>
                  <a:lnTo>
                    <a:pt x="1811" y="7460"/>
                  </a:lnTo>
                  <a:lnTo>
                    <a:pt x="2087" y="7637"/>
                  </a:lnTo>
                  <a:lnTo>
                    <a:pt x="2382" y="7814"/>
                  </a:lnTo>
                  <a:lnTo>
                    <a:pt x="2677" y="7972"/>
                  </a:lnTo>
                  <a:lnTo>
                    <a:pt x="2972" y="8090"/>
                  </a:lnTo>
                  <a:lnTo>
                    <a:pt x="3248" y="8208"/>
                  </a:lnTo>
                  <a:lnTo>
                    <a:pt x="3543" y="8306"/>
                  </a:lnTo>
                  <a:lnTo>
                    <a:pt x="3858" y="8405"/>
                  </a:lnTo>
                  <a:lnTo>
                    <a:pt x="4173" y="8464"/>
                  </a:lnTo>
                  <a:lnTo>
                    <a:pt x="4488" y="8503"/>
                  </a:lnTo>
                  <a:lnTo>
                    <a:pt x="4803" y="8543"/>
                  </a:lnTo>
                  <a:lnTo>
                    <a:pt x="5118" y="8543"/>
                  </a:lnTo>
                  <a:lnTo>
                    <a:pt x="5491" y="8523"/>
                  </a:lnTo>
                  <a:lnTo>
                    <a:pt x="5846" y="8464"/>
                  </a:lnTo>
                  <a:lnTo>
                    <a:pt x="6180" y="8365"/>
                  </a:lnTo>
                  <a:lnTo>
                    <a:pt x="6535" y="8247"/>
                  </a:lnTo>
                  <a:lnTo>
                    <a:pt x="6850" y="8110"/>
                  </a:lnTo>
                  <a:lnTo>
                    <a:pt x="7164" y="7932"/>
                  </a:lnTo>
                  <a:lnTo>
                    <a:pt x="7460" y="7736"/>
                  </a:lnTo>
                  <a:lnTo>
                    <a:pt x="7735" y="7519"/>
                  </a:lnTo>
                  <a:lnTo>
                    <a:pt x="7991" y="7283"/>
                  </a:lnTo>
                  <a:lnTo>
                    <a:pt x="8227" y="7047"/>
                  </a:lnTo>
                  <a:lnTo>
                    <a:pt x="8444" y="6771"/>
                  </a:lnTo>
                  <a:lnTo>
                    <a:pt x="8641" y="6496"/>
                  </a:lnTo>
                  <a:lnTo>
                    <a:pt x="8798" y="6200"/>
                  </a:lnTo>
                  <a:lnTo>
                    <a:pt x="8936" y="5905"/>
                  </a:lnTo>
                  <a:lnTo>
                    <a:pt x="9054" y="5590"/>
                  </a:lnTo>
                  <a:lnTo>
                    <a:pt x="9133" y="5275"/>
                  </a:lnTo>
                  <a:lnTo>
                    <a:pt x="9152" y="5059"/>
                  </a:lnTo>
                  <a:lnTo>
                    <a:pt x="9172" y="4823"/>
                  </a:lnTo>
                  <a:lnTo>
                    <a:pt x="9172" y="4606"/>
                  </a:lnTo>
                  <a:lnTo>
                    <a:pt x="9152" y="4370"/>
                  </a:lnTo>
                  <a:lnTo>
                    <a:pt x="9133" y="4134"/>
                  </a:lnTo>
                  <a:lnTo>
                    <a:pt x="9093" y="3898"/>
                  </a:lnTo>
                  <a:lnTo>
                    <a:pt x="9034" y="3661"/>
                  </a:lnTo>
                  <a:lnTo>
                    <a:pt x="8975" y="3425"/>
                  </a:lnTo>
                  <a:lnTo>
                    <a:pt x="8896" y="3189"/>
                  </a:lnTo>
                  <a:lnTo>
                    <a:pt x="8798" y="2953"/>
                  </a:lnTo>
                  <a:lnTo>
                    <a:pt x="8700" y="2717"/>
                  </a:lnTo>
                  <a:lnTo>
                    <a:pt x="8581" y="2500"/>
                  </a:lnTo>
                  <a:lnTo>
                    <a:pt x="8463" y="2264"/>
                  </a:lnTo>
                  <a:lnTo>
                    <a:pt x="8326" y="2048"/>
                  </a:lnTo>
                  <a:lnTo>
                    <a:pt x="8168" y="1831"/>
                  </a:lnTo>
                  <a:lnTo>
                    <a:pt x="8011" y="1634"/>
                  </a:lnTo>
                  <a:lnTo>
                    <a:pt x="7853" y="1437"/>
                  </a:lnTo>
                  <a:lnTo>
                    <a:pt x="7676" y="1241"/>
                  </a:lnTo>
                  <a:lnTo>
                    <a:pt x="7479" y="1064"/>
                  </a:lnTo>
                  <a:lnTo>
                    <a:pt x="7283" y="886"/>
                  </a:lnTo>
                  <a:lnTo>
                    <a:pt x="7086" y="729"/>
                  </a:lnTo>
                  <a:lnTo>
                    <a:pt x="6869" y="591"/>
                  </a:lnTo>
                  <a:lnTo>
                    <a:pt x="6653" y="453"/>
                  </a:lnTo>
                  <a:lnTo>
                    <a:pt x="6417" y="355"/>
                  </a:lnTo>
                  <a:lnTo>
                    <a:pt x="6180" y="237"/>
                  </a:lnTo>
                  <a:lnTo>
                    <a:pt x="5944" y="158"/>
                  </a:lnTo>
                  <a:lnTo>
                    <a:pt x="5688" y="99"/>
                  </a:lnTo>
                  <a:lnTo>
                    <a:pt x="5432" y="40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8" name="Google Shape;11608;g3a90e59b413_0_152"/>
            <p:cNvSpPr/>
            <p:nvPr/>
          </p:nvSpPr>
          <p:spPr>
            <a:xfrm>
              <a:off x="7835067" y="1903239"/>
              <a:ext cx="435666" cy="462347"/>
            </a:xfrm>
            <a:custGeom>
              <a:rect b="b" l="l" r="r" t="t"/>
              <a:pathLst>
                <a:path extrusionOk="0" h="8543" w="8050">
                  <a:moveTo>
                    <a:pt x="4251" y="0"/>
                  </a:moveTo>
                  <a:lnTo>
                    <a:pt x="4015" y="20"/>
                  </a:lnTo>
                  <a:lnTo>
                    <a:pt x="3779" y="40"/>
                  </a:lnTo>
                  <a:lnTo>
                    <a:pt x="3503" y="99"/>
                  </a:lnTo>
                  <a:lnTo>
                    <a:pt x="3247" y="158"/>
                  </a:lnTo>
                  <a:lnTo>
                    <a:pt x="2992" y="236"/>
                  </a:lnTo>
                  <a:lnTo>
                    <a:pt x="2736" y="335"/>
                  </a:lnTo>
                  <a:lnTo>
                    <a:pt x="2500" y="433"/>
                  </a:lnTo>
                  <a:lnTo>
                    <a:pt x="2263" y="551"/>
                  </a:lnTo>
                  <a:lnTo>
                    <a:pt x="2047" y="689"/>
                  </a:lnTo>
                  <a:lnTo>
                    <a:pt x="1830" y="827"/>
                  </a:lnTo>
                  <a:lnTo>
                    <a:pt x="1634" y="984"/>
                  </a:lnTo>
                  <a:lnTo>
                    <a:pt x="1437" y="1161"/>
                  </a:lnTo>
                  <a:lnTo>
                    <a:pt x="1240" y="1339"/>
                  </a:lnTo>
                  <a:lnTo>
                    <a:pt x="1083" y="1516"/>
                  </a:lnTo>
                  <a:lnTo>
                    <a:pt x="905" y="1712"/>
                  </a:lnTo>
                  <a:lnTo>
                    <a:pt x="768" y="1909"/>
                  </a:lnTo>
                  <a:lnTo>
                    <a:pt x="630" y="2126"/>
                  </a:lnTo>
                  <a:lnTo>
                    <a:pt x="492" y="2342"/>
                  </a:lnTo>
                  <a:lnTo>
                    <a:pt x="374" y="2559"/>
                  </a:lnTo>
                  <a:lnTo>
                    <a:pt x="276" y="2795"/>
                  </a:lnTo>
                  <a:lnTo>
                    <a:pt x="197" y="3031"/>
                  </a:lnTo>
                  <a:lnTo>
                    <a:pt x="118" y="3267"/>
                  </a:lnTo>
                  <a:lnTo>
                    <a:pt x="79" y="3504"/>
                  </a:lnTo>
                  <a:lnTo>
                    <a:pt x="39" y="3740"/>
                  </a:lnTo>
                  <a:lnTo>
                    <a:pt x="0" y="3996"/>
                  </a:lnTo>
                  <a:lnTo>
                    <a:pt x="0" y="4251"/>
                  </a:lnTo>
                  <a:lnTo>
                    <a:pt x="20" y="4507"/>
                  </a:lnTo>
                  <a:lnTo>
                    <a:pt x="39" y="4763"/>
                  </a:lnTo>
                  <a:lnTo>
                    <a:pt x="79" y="5019"/>
                  </a:lnTo>
                  <a:lnTo>
                    <a:pt x="157" y="5275"/>
                  </a:lnTo>
                  <a:lnTo>
                    <a:pt x="236" y="5511"/>
                  </a:lnTo>
                  <a:lnTo>
                    <a:pt x="335" y="5767"/>
                  </a:lnTo>
                  <a:lnTo>
                    <a:pt x="453" y="6023"/>
                  </a:lnTo>
                  <a:lnTo>
                    <a:pt x="590" y="6279"/>
                  </a:lnTo>
                  <a:lnTo>
                    <a:pt x="768" y="6534"/>
                  </a:lnTo>
                  <a:lnTo>
                    <a:pt x="964" y="6771"/>
                  </a:lnTo>
                  <a:lnTo>
                    <a:pt x="1161" y="7007"/>
                  </a:lnTo>
                  <a:lnTo>
                    <a:pt x="1397" y="7223"/>
                  </a:lnTo>
                  <a:lnTo>
                    <a:pt x="1614" y="7420"/>
                  </a:lnTo>
                  <a:lnTo>
                    <a:pt x="1870" y="7617"/>
                  </a:lnTo>
                  <a:lnTo>
                    <a:pt x="2126" y="7774"/>
                  </a:lnTo>
                  <a:lnTo>
                    <a:pt x="2401" y="7932"/>
                  </a:lnTo>
                  <a:lnTo>
                    <a:pt x="2637" y="8070"/>
                  </a:lnTo>
                  <a:lnTo>
                    <a:pt x="2893" y="8188"/>
                  </a:lnTo>
                  <a:lnTo>
                    <a:pt x="3169" y="8286"/>
                  </a:lnTo>
                  <a:lnTo>
                    <a:pt x="3425" y="8385"/>
                  </a:lnTo>
                  <a:lnTo>
                    <a:pt x="3700" y="8463"/>
                  </a:lnTo>
                  <a:lnTo>
                    <a:pt x="3976" y="8503"/>
                  </a:lnTo>
                  <a:lnTo>
                    <a:pt x="4251" y="8542"/>
                  </a:lnTo>
                  <a:lnTo>
                    <a:pt x="4527" y="8542"/>
                  </a:lnTo>
                  <a:lnTo>
                    <a:pt x="4861" y="8522"/>
                  </a:lnTo>
                  <a:lnTo>
                    <a:pt x="5157" y="8463"/>
                  </a:lnTo>
                  <a:lnTo>
                    <a:pt x="5471" y="8385"/>
                  </a:lnTo>
                  <a:lnTo>
                    <a:pt x="5767" y="8266"/>
                  </a:lnTo>
                  <a:lnTo>
                    <a:pt x="6042" y="8129"/>
                  </a:lnTo>
                  <a:lnTo>
                    <a:pt x="6318" y="7952"/>
                  </a:lnTo>
                  <a:lnTo>
                    <a:pt x="6574" y="7774"/>
                  </a:lnTo>
                  <a:lnTo>
                    <a:pt x="6810" y="7558"/>
                  </a:lnTo>
                  <a:lnTo>
                    <a:pt x="7046" y="7322"/>
                  </a:lnTo>
                  <a:lnTo>
                    <a:pt x="7243" y="7086"/>
                  </a:lnTo>
                  <a:lnTo>
                    <a:pt x="7440" y="6810"/>
                  </a:lnTo>
                  <a:lnTo>
                    <a:pt x="7597" y="6534"/>
                  </a:lnTo>
                  <a:lnTo>
                    <a:pt x="7735" y="6239"/>
                  </a:lnTo>
                  <a:lnTo>
                    <a:pt x="7853" y="5944"/>
                  </a:lnTo>
                  <a:lnTo>
                    <a:pt x="7932" y="5629"/>
                  </a:lnTo>
                  <a:lnTo>
                    <a:pt x="8010" y="5314"/>
                  </a:lnTo>
                  <a:lnTo>
                    <a:pt x="8030" y="5098"/>
                  </a:lnTo>
                  <a:lnTo>
                    <a:pt x="8050" y="4881"/>
                  </a:lnTo>
                  <a:lnTo>
                    <a:pt x="8050" y="4645"/>
                  </a:lnTo>
                  <a:lnTo>
                    <a:pt x="8030" y="4429"/>
                  </a:lnTo>
                  <a:lnTo>
                    <a:pt x="7971" y="3956"/>
                  </a:lnTo>
                  <a:lnTo>
                    <a:pt x="7853" y="3484"/>
                  </a:lnTo>
                  <a:lnTo>
                    <a:pt x="7696" y="3011"/>
                  </a:lnTo>
                  <a:lnTo>
                    <a:pt x="7499" y="2539"/>
                  </a:lnTo>
                  <a:lnTo>
                    <a:pt x="7263" y="2086"/>
                  </a:lnTo>
                  <a:lnTo>
                    <a:pt x="6987" y="1673"/>
                  </a:lnTo>
                  <a:lnTo>
                    <a:pt x="6849" y="1476"/>
                  </a:lnTo>
                  <a:lnTo>
                    <a:pt x="6692" y="1280"/>
                  </a:lnTo>
                  <a:lnTo>
                    <a:pt x="6515" y="1102"/>
                  </a:lnTo>
                  <a:lnTo>
                    <a:pt x="6337" y="925"/>
                  </a:lnTo>
                  <a:lnTo>
                    <a:pt x="6160" y="768"/>
                  </a:lnTo>
                  <a:lnTo>
                    <a:pt x="5983" y="630"/>
                  </a:lnTo>
                  <a:lnTo>
                    <a:pt x="5786" y="492"/>
                  </a:lnTo>
                  <a:lnTo>
                    <a:pt x="5590" y="374"/>
                  </a:lnTo>
                  <a:lnTo>
                    <a:pt x="5373" y="256"/>
                  </a:lnTo>
                  <a:lnTo>
                    <a:pt x="5157" y="177"/>
                  </a:lnTo>
                  <a:lnTo>
                    <a:pt x="4940" y="99"/>
                  </a:lnTo>
                  <a:lnTo>
                    <a:pt x="4724" y="59"/>
                  </a:lnTo>
                  <a:lnTo>
                    <a:pt x="4487" y="2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9" name="Google Shape;11609;g3a90e59b413_0_152"/>
            <p:cNvSpPr/>
            <p:nvPr/>
          </p:nvSpPr>
          <p:spPr>
            <a:xfrm>
              <a:off x="7990552" y="2071496"/>
              <a:ext cx="108727" cy="116196"/>
            </a:xfrm>
            <a:custGeom>
              <a:rect b="b" l="l" r="r" t="t"/>
              <a:pathLst>
                <a:path extrusionOk="0" h="2147" w="2009">
                  <a:moveTo>
                    <a:pt x="1063" y="1"/>
                  </a:moveTo>
                  <a:lnTo>
                    <a:pt x="945" y="21"/>
                  </a:lnTo>
                  <a:lnTo>
                    <a:pt x="827" y="40"/>
                  </a:lnTo>
                  <a:lnTo>
                    <a:pt x="689" y="99"/>
                  </a:lnTo>
                  <a:lnTo>
                    <a:pt x="571" y="158"/>
                  </a:lnTo>
                  <a:lnTo>
                    <a:pt x="473" y="217"/>
                  </a:lnTo>
                  <a:lnTo>
                    <a:pt x="374" y="296"/>
                  </a:lnTo>
                  <a:lnTo>
                    <a:pt x="276" y="395"/>
                  </a:lnTo>
                  <a:lnTo>
                    <a:pt x="197" y="493"/>
                  </a:lnTo>
                  <a:lnTo>
                    <a:pt x="138" y="591"/>
                  </a:lnTo>
                  <a:lnTo>
                    <a:pt x="79" y="709"/>
                  </a:lnTo>
                  <a:lnTo>
                    <a:pt x="40" y="828"/>
                  </a:lnTo>
                  <a:lnTo>
                    <a:pt x="20" y="946"/>
                  </a:lnTo>
                  <a:lnTo>
                    <a:pt x="1" y="1064"/>
                  </a:lnTo>
                  <a:lnTo>
                    <a:pt x="20" y="1201"/>
                  </a:lnTo>
                  <a:lnTo>
                    <a:pt x="40" y="1320"/>
                  </a:lnTo>
                  <a:lnTo>
                    <a:pt x="99" y="1457"/>
                  </a:lnTo>
                  <a:lnTo>
                    <a:pt x="158" y="1575"/>
                  </a:lnTo>
                  <a:lnTo>
                    <a:pt x="256" y="1694"/>
                  </a:lnTo>
                  <a:lnTo>
                    <a:pt x="355" y="1812"/>
                  </a:lnTo>
                  <a:lnTo>
                    <a:pt x="473" y="1910"/>
                  </a:lnTo>
                  <a:lnTo>
                    <a:pt x="611" y="1989"/>
                  </a:lnTo>
                  <a:lnTo>
                    <a:pt x="729" y="2048"/>
                  </a:lnTo>
                  <a:lnTo>
                    <a:pt x="867" y="2107"/>
                  </a:lnTo>
                  <a:lnTo>
                    <a:pt x="1004" y="2127"/>
                  </a:lnTo>
                  <a:lnTo>
                    <a:pt x="1142" y="2146"/>
                  </a:lnTo>
                  <a:lnTo>
                    <a:pt x="1300" y="2127"/>
                  </a:lnTo>
                  <a:lnTo>
                    <a:pt x="1457" y="2067"/>
                  </a:lnTo>
                  <a:lnTo>
                    <a:pt x="1595" y="1989"/>
                  </a:lnTo>
                  <a:lnTo>
                    <a:pt x="1713" y="1890"/>
                  </a:lnTo>
                  <a:lnTo>
                    <a:pt x="1811" y="1772"/>
                  </a:lnTo>
                  <a:lnTo>
                    <a:pt x="1910" y="1634"/>
                  </a:lnTo>
                  <a:lnTo>
                    <a:pt x="1969" y="1497"/>
                  </a:lnTo>
                  <a:lnTo>
                    <a:pt x="2008" y="1339"/>
                  </a:lnTo>
                  <a:lnTo>
                    <a:pt x="2008" y="1221"/>
                  </a:lnTo>
                  <a:lnTo>
                    <a:pt x="2008" y="1123"/>
                  </a:lnTo>
                  <a:lnTo>
                    <a:pt x="1969" y="887"/>
                  </a:lnTo>
                  <a:lnTo>
                    <a:pt x="1890" y="650"/>
                  </a:lnTo>
                  <a:lnTo>
                    <a:pt x="1752" y="434"/>
                  </a:lnTo>
                  <a:lnTo>
                    <a:pt x="1673" y="335"/>
                  </a:lnTo>
                  <a:lnTo>
                    <a:pt x="1595" y="237"/>
                  </a:lnTo>
                  <a:lnTo>
                    <a:pt x="1496" y="158"/>
                  </a:lnTo>
                  <a:lnTo>
                    <a:pt x="1398" y="99"/>
                  </a:lnTo>
                  <a:lnTo>
                    <a:pt x="1300" y="60"/>
                  </a:lnTo>
                  <a:lnTo>
                    <a:pt x="1181" y="21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0" name="Google Shape;11610;g3a90e59b413_0_152"/>
            <p:cNvSpPr/>
            <p:nvPr/>
          </p:nvSpPr>
          <p:spPr>
            <a:xfrm>
              <a:off x="8003324" y="2084322"/>
              <a:ext cx="96983" cy="102287"/>
            </a:xfrm>
            <a:custGeom>
              <a:rect b="b" l="l" r="r" t="t"/>
              <a:pathLst>
                <a:path extrusionOk="0" h="1890" w="1792">
                  <a:moveTo>
                    <a:pt x="945" y="0"/>
                  </a:moveTo>
                  <a:lnTo>
                    <a:pt x="847" y="20"/>
                  </a:lnTo>
                  <a:lnTo>
                    <a:pt x="729" y="39"/>
                  </a:lnTo>
                  <a:lnTo>
                    <a:pt x="611" y="79"/>
                  </a:lnTo>
                  <a:lnTo>
                    <a:pt x="512" y="138"/>
                  </a:lnTo>
                  <a:lnTo>
                    <a:pt x="414" y="197"/>
                  </a:lnTo>
                  <a:lnTo>
                    <a:pt x="335" y="256"/>
                  </a:lnTo>
                  <a:lnTo>
                    <a:pt x="257" y="335"/>
                  </a:lnTo>
                  <a:lnTo>
                    <a:pt x="178" y="433"/>
                  </a:lnTo>
                  <a:lnTo>
                    <a:pt x="119" y="531"/>
                  </a:lnTo>
                  <a:lnTo>
                    <a:pt x="79" y="630"/>
                  </a:lnTo>
                  <a:lnTo>
                    <a:pt x="40" y="728"/>
                  </a:lnTo>
                  <a:lnTo>
                    <a:pt x="20" y="827"/>
                  </a:lnTo>
                  <a:lnTo>
                    <a:pt x="1" y="945"/>
                  </a:lnTo>
                  <a:lnTo>
                    <a:pt x="20" y="1063"/>
                  </a:lnTo>
                  <a:lnTo>
                    <a:pt x="40" y="1161"/>
                  </a:lnTo>
                  <a:lnTo>
                    <a:pt x="79" y="1279"/>
                  </a:lnTo>
                  <a:lnTo>
                    <a:pt x="138" y="1397"/>
                  </a:lnTo>
                  <a:lnTo>
                    <a:pt x="217" y="1496"/>
                  </a:lnTo>
                  <a:lnTo>
                    <a:pt x="316" y="1594"/>
                  </a:lnTo>
                  <a:lnTo>
                    <a:pt x="414" y="1693"/>
                  </a:lnTo>
                  <a:lnTo>
                    <a:pt x="532" y="1771"/>
                  </a:lnTo>
                  <a:lnTo>
                    <a:pt x="650" y="1811"/>
                  </a:lnTo>
                  <a:lnTo>
                    <a:pt x="768" y="1870"/>
                  </a:lnTo>
                  <a:lnTo>
                    <a:pt x="886" y="1890"/>
                  </a:lnTo>
                  <a:lnTo>
                    <a:pt x="1162" y="1890"/>
                  </a:lnTo>
                  <a:lnTo>
                    <a:pt x="1280" y="1830"/>
                  </a:lnTo>
                  <a:lnTo>
                    <a:pt x="1418" y="1771"/>
                  </a:lnTo>
                  <a:lnTo>
                    <a:pt x="1516" y="1673"/>
                  </a:lnTo>
                  <a:lnTo>
                    <a:pt x="1615" y="1575"/>
                  </a:lnTo>
                  <a:lnTo>
                    <a:pt x="1693" y="1457"/>
                  </a:lnTo>
                  <a:lnTo>
                    <a:pt x="1752" y="1319"/>
                  </a:lnTo>
                  <a:lnTo>
                    <a:pt x="1792" y="1181"/>
                  </a:lnTo>
                  <a:lnTo>
                    <a:pt x="1792" y="984"/>
                  </a:lnTo>
                  <a:lnTo>
                    <a:pt x="1752" y="768"/>
                  </a:lnTo>
                  <a:lnTo>
                    <a:pt x="1674" y="571"/>
                  </a:lnTo>
                  <a:lnTo>
                    <a:pt x="1556" y="374"/>
                  </a:lnTo>
                  <a:lnTo>
                    <a:pt x="1418" y="217"/>
                  </a:lnTo>
                  <a:lnTo>
                    <a:pt x="1339" y="138"/>
                  </a:lnTo>
                  <a:lnTo>
                    <a:pt x="1241" y="79"/>
                  </a:lnTo>
                  <a:lnTo>
                    <a:pt x="1162" y="39"/>
                  </a:lnTo>
                  <a:lnTo>
                    <a:pt x="1064" y="2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1" name="Google Shape;11611;g3a90e59b413_0_152"/>
            <p:cNvSpPr/>
            <p:nvPr/>
          </p:nvSpPr>
          <p:spPr>
            <a:xfrm>
              <a:off x="8866095" y="2088544"/>
              <a:ext cx="635964" cy="1366692"/>
            </a:xfrm>
            <a:custGeom>
              <a:rect b="b" l="l" r="r" t="t"/>
              <a:pathLst>
                <a:path extrusionOk="0" h="25253" w="11751">
                  <a:moveTo>
                    <a:pt x="2933" y="1"/>
                  </a:moveTo>
                  <a:lnTo>
                    <a:pt x="2736" y="80"/>
                  </a:lnTo>
                  <a:lnTo>
                    <a:pt x="2540" y="178"/>
                  </a:lnTo>
                  <a:lnTo>
                    <a:pt x="2166" y="394"/>
                  </a:lnTo>
                  <a:lnTo>
                    <a:pt x="1831" y="650"/>
                  </a:lnTo>
                  <a:lnTo>
                    <a:pt x="1516" y="946"/>
                  </a:lnTo>
                  <a:lnTo>
                    <a:pt x="1241" y="1260"/>
                  </a:lnTo>
                  <a:lnTo>
                    <a:pt x="985" y="1595"/>
                  </a:lnTo>
                  <a:lnTo>
                    <a:pt x="768" y="1969"/>
                  </a:lnTo>
                  <a:lnTo>
                    <a:pt x="572" y="2343"/>
                  </a:lnTo>
                  <a:lnTo>
                    <a:pt x="394" y="2756"/>
                  </a:lnTo>
                  <a:lnTo>
                    <a:pt x="257" y="3170"/>
                  </a:lnTo>
                  <a:lnTo>
                    <a:pt x="158" y="3603"/>
                  </a:lnTo>
                  <a:lnTo>
                    <a:pt x="79" y="4036"/>
                  </a:lnTo>
                  <a:lnTo>
                    <a:pt x="20" y="4469"/>
                  </a:lnTo>
                  <a:lnTo>
                    <a:pt x="1" y="4921"/>
                  </a:lnTo>
                  <a:lnTo>
                    <a:pt x="1" y="5374"/>
                  </a:lnTo>
                  <a:lnTo>
                    <a:pt x="20" y="5807"/>
                  </a:lnTo>
                  <a:lnTo>
                    <a:pt x="79" y="6240"/>
                  </a:lnTo>
                  <a:lnTo>
                    <a:pt x="158" y="6673"/>
                  </a:lnTo>
                  <a:lnTo>
                    <a:pt x="276" y="7106"/>
                  </a:lnTo>
                  <a:lnTo>
                    <a:pt x="394" y="7519"/>
                  </a:lnTo>
                  <a:lnTo>
                    <a:pt x="552" y="7932"/>
                  </a:lnTo>
                  <a:lnTo>
                    <a:pt x="709" y="8346"/>
                  </a:lnTo>
                  <a:lnTo>
                    <a:pt x="886" y="8759"/>
                  </a:lnTo>
                  <a:lnTo>
                    <a:pt x="1083" y="9153"/>
                  </a:lnTo>
                  <a:lnTo>
                    <a:pt x="1300" y="9546"/>
                  </a:lnTo>
                  <a:lnTo>
                    <a:pt x="1516" y="9920"/>
                  </a:lnTo>
                  <a:lnTo>
                    <a:pt x="1772" y="10294"/>
                  </a:lnTo>
                  <a:lnTo>
                    <a:pt x="2008" y="10668"/>
                  </a:lnTo>
                  <a:lnTo>
                    <a:pt x="2540" y="11396"/>
                  </a:lnTo>
                  <a:lnTo>
                    <a:pt x="3091" y="12105"/>
                  </a:lnTo>
                  <a:lnTo>
                    <a:pt x="3543" y="12656"/>
                  </a:lnTo>
                  <a:lnTo>
                    <a:pt x="4055" y="13187"/>
                  </a:lnTo>
                  <a:lnTo>
                    <a:pt x="4311" y="13443"/>
                  </a:lnTo>
                  <a:lnTo>
                    <a:pt x="4587" y="13699"/>
                  </a:lnTo>
                  <a:lnTo>
                    <a:pt x="4862" y="13935"/>
                  </a:lnTo>
                  <a:lnTo>
                    <a:pt x="5157" y="14152"/>
                  </a:lnTo>
                  <a:lnTo>
                    <a:pt x="5453" y="14349"/>
                  </a:lnTo>
                  <a:lnTo>
                    <a:pt x="5767" y="14526"/>
                  </a:lnTo>
                  <a:lnTo>
                    <a:pt x="6082" y="14683"/>
                  </a:lnTo>
                  <a:lnTo>
                    <a:pt x="6397" y="14801"/>
                  </a:lnTo>
                  <a:lnTo>
                    <a:pt x="6732" y="14880"/>
                  </a:lnTo>
                  <a:lnTo>
                    <a:pt x="7066" y="14939"/>
                  </a:lnTo>
                  <a:lnTo>
                    <a:pt x="7401" y="14959"/>
                  </a:lnTo>
                  <a:lnTo>
                    <a:pt x="7755" y="14939"/>
                  </a:lnTo>
                  <a:lnTo>
                    <a:pt x="7598" y="15175"/>
                  </a:lnTo>
                  <a:lnTo>
                    <a:pt x="7421" y="15471"/>
                  </a:lnTo>
                  <a:lnTo>
                    <a:pt x="7263" y="15785"/>
                  </a:lnTo>
                  <a:lnTo>
                    <a:pt x="7106" y="16140"/>
                  </a:lnTo>
                  <a:lnTo>
                    <a:pt x="6988" y="16494"/>
                  </a:lnTo>
                  <a:lnTo>
                    <a:pt x="6909" y="16848"/>
                  </a:lnTo>
                  <a:lnTo>
                    <a:pt x="6889" y="17006"/>
                  </a:lnTo>
                  <a:lnTo>
                    <a:pt x="6870" y="17163"/>
                  </a:lnTo>
                  <a:lnTo>
                    <a:pt x="6870" y="17301"/>
                  </a:lnTo>
                  <a:lnTo>
                    <a:pt x="6889" y="17439"/>
                  </a:lnTo>
                  <a:lnTo>
                    <a:pt x="6968" y="17695"/>
                  </a:lnTo>
                  <a:lnTo>
                    <a:pt x="7047" y="17950"/>
                  </a:lnTo>
                  <a:lnTo>
                    <a:pt x="7244" y="18442"/>
                  </a:lnTo>
                  <a:lnTo>
                    <a:pt x="7460" y="18915"/>
                  </a:lnTo>
                  <a:lnTo>
                    <a:pt x="7677" y="19367"/>
                  </a:lnTo>
                  <a:lnTo>
                    <a:pt x="7893" y="19820"/>
                  </a:lnTo>
                  <a:lnTo>
                    <a:pt x="8070" y="20293"/>
                  </a:lnTo>
                  <a:lnTo>
                    <a:pt x="8149" y="20529"/>
                  </a:lnTo>
                  <a:lnTo>
                    <a:pt x="8208" y="20785"/>
                  </a:lnTo>
                  <a:lnTo>
                    <a:pt x="8247" y="21040"/>
                  </a:lnTo>
                  <a:lnTo>
                    <a:pt x="8267" y="21316"/>
                  </a:lnTo>
                  <a:lnTo>
                    <a:pt x="8267" y="21532"/>
                  </a:lnTo>
                  <a:lnTo>
                    <a:pt x="8247" y="21769"/>
                  </a:lnTo>
                  <a:lnTo>
                    <a:pt x="8208" y="21985"/>
                  </a:lnTo>
                  <a:lnTo>
                    <a:pt x="8149" y="22221"/>
                  </a:lnTo>
                  <a:lnTo>
                    <a:pt x="8070" y="22458"/>
                  </a:lnTo>
                  <a:lnTo>
                    <a:pt x="7991" y="22674"/>
                  </a:lnTo>
                  <a:lnTo>
                    <a:pt x="7814" y="23087"/>
                  </a:lnTo>
                  <a:lnTo>
                    <a:pt x="7322" y="23146"/>
                  </a:lnTo>
                  <a:lnTo>
                    <a:pt x="7086" y="23205"/>
                  </a:lnTo>
                  <a:lnTo>
                    <a:pt x="6870" y="23264"/>
                  </a:lnTo>
                  <a:lnTo>
                    <a:pt x="6653" y="23363"/>
                  </a:lnTo>
                  <a:lnTo>
                    <a:pt x="6456" y="23481"/>
                  </a:lnTo>
                  <a:lnTo>
                    <a:pt x="6378" y="23560"/>
                  </a:lnTo>
                  <a:lnTo>
                    <a:pt x="6299" y="23638"/>
                  </a:lnTo>
                  <a:lnTo>
                    <a:pt x="6220" y="23737"/>
                  </a:lnTo>
                  <a:lnTo>
                    <a:pt x="6161" y="23835"/>
                  </a:lnTo>
                  <a:lnTo>
                    <a:pt x="6102" y="24012"/>
                  </a:lnTo>
                  <a:lnTo>
                    <a:pt x="6082" y="24209"/>
                  </a:lnTo>
                  <a:lnTo>
                    <a:pt x="6082" y="24406"/>
                  </a:lnTo>
                  <a:lnTo>
                    <a:pt x="6122" y="24583"/>
                  </a:lnTo>
                  <a:lnTo>
                    <a:pt x="6200" y="24780"/>
                  </a:lnTo>
                  <a:lnTo>
                    <a:pt x="6299" y="24957"/>
                  </a:lnTo>
                  <a:lnTo>
                    <a:pt x="6417" y="25115"/>
                  </a:lnTo>
                  <a:lnTo>
                    <a:pt x="6555" y="25252"/>
                  </a:lnTo>
                  <a:lnTo>
                    <a:pt x="6968" y="25016"/>
                  </a:lnTo>
                  <a:lnTo>
                    <a:pt x="7362" y="24760"/>
                  </a:lnTo>
                  <a:lnTo>
                    <a:pt x="7736" y="24465"/>
                  </a:lnTo>
                  <a:lnTo>
                    <a:pt x="8090" y="24150"/>
                  </a:lnTo>
                  <a:lnTo>
                    <a:pt x="8405" y="23816"/>
                  </a:lnTo>
                  <a:lnTo>
                    <a:pt x="8720" y="23461"/>
                  </a:lnTo>
                  <a:lnTo>
                    <a:pt x="8995" y="23087"/>
                  </a:lnTo>
                  <a:lnTo>
                    <a:pt x="9271" y="22674"/>
                  </a:lnTo>
                  <a:lnTo>
                    <a:pt x="9527" y="22261"/>
                  </a:lnTo>
                  <a:lnTo>
                    <a:pt x="9763" y="21847"/>
                  </a:lnTo>
                  <a:lnTo>
                    <a:pt x="9999" y="21414"/>
                  </a:lnTo>
                  <a:lnTo>
                    <a:pt x="10215" y="20981"/>
                  </a:lnTo>
                  <a:lnTo>
                    <a:pt x="10629" y="20076"/>
                  </a:lnTo>
                  <a:lnTo>
                    <a:pt x="11003" y="19190"/>
                  </a:lnTo>
                  <a:lnTo>
                    <a:pt x="11239" y="18600"/>
                  </a:lnTo>
                  <a:lnTo>
                    <a:pt x="11455" y="18009"/>
                  </a:lnTo>
                  <a:lnTo>
                    <a:pt x="11554" y="17714"/>
                  </a:lnTo>
                  <a:lnTo>
                    <a:pt x="11633" y="17399"/>
                  </a:lnTo>
                  <a:lnTo>
                    <a:pt x="11692" y="17104"/>
                  </a:lnTo>
                  <a:lnTo>
                    <a:pt x="11731" y="16789"/>
                  </a:lnTo>
                  <a:lnTo>
                    <a:pt x="11751" y="16455"/>
                  </a:lnTo>
                  <a:lnTo>
                    <a:pt x="11731" y="16140"/>
                  </a:lnTo>
                  <a:lnTo>
                    <a:pt x="11711" y="15805"/>
                  </a:lnTo>
                  <a:lnTo>
                    <a:pt x="11652" y="15490"/>
                  </a:lnTo>
                  <a:lnTo>
                    <a:pt x="11593" y="15156"/>
                  </a:lnTo>
                  <a:lnTo>
                    <a:pt x="11514" y="14841"/>
                  </a:lnTo>
                  <a:lnTo>
                    <a:pt x="11337" y="14211"/>
                  </a:lnTo>
                  <a:lnTo>
                    <a:pt x="11101" y="13463"/>
                  </a:lnTo>
                  <a:lnTo>
                    <a:pt x="10845" y="12715"/>
                  </a:lnTo>
                  <a:lnTo>
                    <a:pt x="10550" y="11967"/>
                  </a:lnTo>
                  <a:lnTo>
                    <a:pt x="10255" y="11239"/>
                  </a:lnTo>
                  <a:lnTo>
                    <a:pt x="9920" y="10530"/>
                  </a:lnTo>
                  <a:lnTo>
                    <a:pt x="9586" y="9822"/>
                  </a:lnTo>
                  <a:lnTo>
                    <a:pt x="9212" y="9113"/>
                  </a:lnTo>
                  <a:lnTo>
                    <a:pt x="8818" y="8444"/>
                  </a:lnTo>
                  <a:lnTo>
                    <a:pt x="8621" y="8070"/>
                  </a:lnTo>
                  <a:lnTo>
                    <a:pt x="8543" y="7893"/>
                  </a:lnTo>
                  <a:lnTo>
                    <a:pt x="8464" y="7696"/>
                  </a:lnTo>
                  <a:lnTo>
                    <a:pt x="8424" y="7460"/>
                  </a:lnTo>
                  <a:lnTo>
                    <a:pt x="8405" y="7224"/>
                  </a:lnTo>
                  <a:lnTo>
                    <a:pt x="8405" y="6752"/>
                  </a:lnTo>
                  <a:lnTo>
                    <a:pt x="8385" y="6456"/>
                  </a:lnTo>
                  <a:lnTo>
                    <a:pt x="8365" y="6161"/>
                  </a:lnTo>
                  <a:lnTo>
                    <a:pt x="8326" y="5866"/>
                  </a:lnTo>
                  <a:lnTo>
                    <a:pt x="8287" y="5590"/>
                  </a:lnTo>
                  <a:lnTo>
                    <a:pt x="8228" y="5295"/>
                  </a:lnTo>
                  <a:lnTo>
                    <a:pt x="8149" y="5020"/>
                  </a:lnTo>
                  <a:lnTo>
                    <a:pt x="8050" y="4744"/>
                  </a:lnTo>
                  <a:lnTo>
                    <a:pt x="7952" y="4469"/>
                  </a:lnTo>
                  <a:lnTo>
                    <a:pt x="7854" y="4193"/>
                  </a:lnTo>
                  <a:lnTo>
                    <a:pt x="7736" y="3937"/>
                  </a:lnTo>
                  <a:lnTo>
                    <a:pt x="7460" y="3425"/>
                  </a:lnTo>
                  <a:lnTo>
                    <a:pt x="7145" y="2933"/>
                  </a:lnTo>
                  <a:lnTo>
                    <a:pt x="6791" y="2461"/>
                  </a:lnTo>
                  <a:lnTo>
                    <a:pt x="6417" y="2008"/>
                  </a:lnTo>
                  <a:lnTo>
                    <a:pt x="6004" y="1615"/>
                  </a:lnTo>
                  <a:lnTo>
                    <a:pt x="5551" y="1241"/>
                  </a:lnTo>
                  <a:lnTo>
                    <a:pt x="5315" y="1064"/>
                  </a:lnTo>
                  <a:lnTo>
                    <a:pt x="5079" y="906"/>
                  </a:lnTo>
                  <a:lnTo>
                    <a:pt x="4823" y="749"/>
                  </a:lnTo>
                  <a:lnTo>
                    <a:pt x="4567" y="611"/>
                  </a:lnTo>
                  <a:lnTo>
                    <a:pt x="4311" y="473"/>
                  </a:lnTo>
                  <a:lnTo>
                    <a:pt x="4035" y="355"/>
                  </a:lnTo>
                  <a:lnTo>
                    <a:pt x="3780" y="237"/>
                  </a:lnTo>
                  <a:lnTo>
                    <a:pt x="3504" y="158"/>
                  </a:lnTo>
                  <a:lnTo>
                    <a:pt x="3209" y="60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D187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2" name="Google Shape;11612;g3a90e59b413_0_152"/>
            <p:cNvSpPr/>
            <p:nvPr/>
          </p:nvSpPr>
          <p:spPr>
            <a:xfrm>
              <a:off x="8408083" y="1646497"/>
              <a:ext cx="516684" cy="869275"/>
            </a:xfrm>
            <a:custGeom>
              <a:rect b="b" l="l" r="r" t="t"/>
              <a:pathLst>
                <a:path extrusionOk="0" h="16062" w="9547">
                  <a:moveTo>
                    <a:pt x="3386" y="1"/>
                  </a:moveTo>
                  <a:lnTo>
                    <a:pt x="3051" y="40"/>
                  </a:lnTo>
                  <a:lnTo>
                    <a:pt x="2697" y="60"/>
                  </a:lnTo>
                  <a:lnTo>
                    <a:pt x="2205" y="119"/>
                  </a:lnTo>
                  <a:lnTo>
                    <a:pt x="1969" y="178"/>
                  </a:lnTo>
                  <a:lnTo>
                    <a:pt x="1733" y="237"/>
                  </a:lnTo>
                  <a:lnTo>
                    <a:pt x="1516" y="316"/>
                  </a:lnTo>
                  <a:lnTo>
                    <a:pt x="1319" y="414"/>
                  </a:lnTo>
                  <a:lnTo>
                    <a:pt x="1123" y="552"/>
                  </a:lnTo>
                  <a:lnTo>
                    <a:pt x="965" y="729"/>
                  </a:lnTo>
                  <a:lnTo>
                    <a:pt x="867" y="847"/>
                  </a:lnTo>
                  <a:lnTo>
                    <a:pt x="788" y="1005"/>
                  </a:lnTo>
                  <a:lnTo>
                    <a:pt x="729" y="1142"/>
                  </a:lnTo>
                  <a:lnTo>
                    <a:pt x="670" y="1300"/>
                  </a:lnTo>
                  <a:lnTo>
                    <a:pt x="611" y="1615"/>
                  </a:lnTo>
                  <a:lnTo>
                    <a:pt x="552" y="1949"/>
                  </a:lnTo>
                  <a:lnTo>
                    <a:pt x="1" y="5669"/>
                  </a:lnTo>
                  <a:lnTo>
                    <a:pt x="99" y="5689"/>
                  </a:lnTo>
                  <a:lnTo>
                    <a:pt x="178" y="5709"/>
                  </a:lnTo>
                  <a:lnTo>
                    <a:pt x="394" y="5709"/>
                  </a:lnTo>
                  <a:lnTo>
                    <a:pt x="473" y="5689"/>
                  </a:lnTo>
                  <a:lnTo>
                    <a:pt x="571" y="5650"/>
                  </a:lnTo>
                  <a:lnTo>
                    <a:pt x="670" y="5610"/>
                  </a:lnTo>
                  <a:lnTo>
                    <a:pt x="749" y="5551"/>
                  </a:lnTo>
                  <a:lnTo>
                    <a:pt x="768" y="5827"/>
                  </a:lnTo>
                  <a:lnTo>
                    <a:pt x="808" y="6122"/>
                  </a:lnTo>
                  <a:lnTo>
                    <a:pt x="906" y="6693"/>
                  </a:lnTo>
                  <a:lnTo>
                    <a:pt x="1004" y="7283"/>
                  </a:lnTo>
                  <a:lnTo>
                    <a:pt x="1044" y="7559"/>
                  </a:lnTo>
                  <a:lnTo>
                    <a:pt x="1063" y="7854"/>
                  </a:lnTo>
                  <a:lnTo>
                    <a:pt x="1083" y="7992"/>
                  </a:lnTo>
                  <a:lnTo>
                    <a:pt x="1103" y="8051"/>
                  </a:lnTo>
                  <a:lnTo>
                    <a:pt x="1123" y="8110"/>
                  </a:lnTo>
                  <a:lnTo>
                    <a:pt x="1162" y="8149"/>
                  </a:lnTo>
                  <a:lnTo>
                    <a:pt x="1221" y="8188"/>
                  </a:lnTo>
                  <a:lnTo>
                    <a:pt x="1339" y="8248"/>
                  </a:lnTo>
                  <a:lnTo>
                    <a:pt x="1457" y="8267"/>
                  </a:lnTo>
                  <a:lnTo>
                    <a:pt x="1595" y="8267"/>
                  </a:lnTo>
                  <a:lnTo>
                    <a:pt x="1929" y="8228"/>
                  </a:lnTo>
                  <a:lnTo>
                    <a:pt x="2244" y="8188"/>
                  </a:lnTo>
                  <a:lnTo>
                    <a:pt x="2559" y="8110"/>
                  </a:lnTo>
                  <a:lnTo>
                    <a:pt x="2874" y="8031"/>
                  </a:lnTo>
                  <a:lnTo>
                    <a:pt x="2559" y="11416"/>
                  </a:lnTo>
                  <a:lnTo>
                    <a:pt x="3071" y="11751"/>
                  </a:lnTo>
                  <a:lnTo>
                    <a:pt x="3543" y="12125"/>
                  </a:lnTo>
                  <a:lnTo>
                    <a:pt x="4016" y="12499"/>
                  </a:lnTo>
                  <a:lnTo>
                    <a:pt x="4468" y="12892"/>
                  </a:lnTo>
                  <a:lnTo>
                    <a:pt x="4901" y="13325"/>
                  </a:lnTo>
                  <a:lnTo>
                    <a:pt x="5315" y="13758"/>
                  </a:lnTo>
                  <a:lnTo>
                    <a:pt x="5728" y="14211"/>
                  </a:lnTo>
                  <a:lnTo>
                    <a:pt x="6102" y="14683"/>
                  </a:lnTo>
                  <a:lnTo>
                    <a:pt x="6279" y="14939"/>
                  </a:lnTo>
                  <a:lnTo>
                    <a:pt x="6496" y="15195"/>
                  </a:lnTo>
                  <a:lnTo>
                    <a:pt x="6712" y="15451"/>
                  </a:lnTo>
                  <a:lnTo>
                    <a:pt x="6948" y="15667"/>
                  </a:lnTo>
                  <a:lnTo>
                    <a:pt x="7204" y="15845"/>
                  </a:lnTo>
                  <a:lnTo>
                    <a:pt x="7322" y="15923"/>
                  </a:lnTo>
                  <a:lnTo>
                    <a:pt x="7460" y="15982"/>
                  </a:lnTo>
                  <a:lnTo>
                    <a:pt x="7598" y="16022"/>
                  </a:lnTo>
                  <a:lnTo>
                    <a:pt x="7736" y="16041"/>
                  </a:lnTo>
                  <a:lnTo>
                    <a:pt x="7893" y="16061"/>
                  </a:lnTo>
                  <a:lnTo>
                    <a:pt x="8050" y="16041"/>
                  </a:lnTo>
                  <a:lnTo>
                    <a:pt x="8208" y="16002"/>
                  </a:lnTo>
                  <a:lnTo>
                    <a:pt x="8385" y="15943"/>
                  </a:lnTo>
                  <a:lnTo>
                    <a:pt x="8542" y="15864"/>
                  </a:lnTo>
                  <a:lnTo>
                    <a:pt x="8680" y="15746"/>
                  </a:lnTo>
                  <a:lnTo>
                    <a:pt x="8798" y="15628"/>
                  </a:lnTo>
                  <a:lnTo>
                    <a:pt x="8916" y="15490"/>
                  </a:lnTo>
                  <a:lnTo>
                    <a:pt x="9015" y="15333"/>
                  </a:lnTo>
                  <a:lnTo>
                    <a:pt x="9113" y="15175"/>
                  </a:lnTo>
                  <a:lnTo>
                    <a:pt x="9172" y="15018"/>
                  </a:lnTo>
                  <a:lnTo>
                    <a:pt x="9231" y="14841"/>
                  </a:lnTo>
                  <a:lnTo>
                    <a:pt x="9330" y="14506"/>
                  </a:lnTo>
                  <a:lnTo>
                    <a:pt x="9389" y="14152"/>
                  </a:lnTo>
                  <a:lnTo>
                    <a:pt x="9428" y="13798"/>
                  </a:lnTo>
                  <a:lnTo>
                    <a:pt x="9507" y="13207"/>
                  </a:lnTo>
                  <a:lnTo>
                    <a:pt x="9527" y="12892"/>
                  </a:lnTo>
                  <a:lnTo>
                    <a:pt x="9546" y="12597"/>
                  </a:lnTo>
                  <a:lnTo>
                    <a:pt x="9546" y="12282"/>
                  </a:lnTo>
                  <a:lnTo>
                    <a:pt x="9527" y="11987"/>
                  </a:lnTo>
                  <a:lnTo>
                    <a:pt x="9487" y="11692"/>
                  </a:lnTo>
                  <a:lnTo>
                    <a:pt x="9408" y="11416"/>
                  </a:lnTo>
                  <a:lnTo>
                    <a:pt x="6496" y="2441"/>
                  </a:lnTo>
                  <a:lnTo>
                    <a:pt x="6299" y="1890"/>
                  </a:lnTo>
                  <a:lnTo>
                    <a:pt x="6200" y="1615"/>
                  </a:lnTo>
                  <a:lnTo>
                    <a:pt x="6063" y="1339"/>
                  </a:lnTo>
                  <a:lnTo>
                    <a:pt x="5925" y="1103"/>
                  </a:lnTo>
                  <a:lnTo>
                    <a:pt x="5767" y="867"/>
                  </a:lnTo>
                  <a:lnTo>
                    <a:pt x="5571" y="650"/>
                  </a:lnTo>
                  <a:lnTo>
                    <a:pt x="5354" y="454"/>
                  </a:lnTo>
                  <a:lnTo>
                    <a:pt x="5216" y="355"/>
                  </a:lnTo>
                  <a:lnTo>
                    <a:pt x="5059" y="276"/>
                  </a:lnTo>
                  <a:lnTo>
                    <a:pt x="4921" y="217"/>
                  </a:lnTo>
                  <a:lnTo>
                    <a:pt x="4764" y="158"/>
                  </a:lnTo>
                  <a:lnTo>
                    <a:pt x="4429" y="60"/>
                  </a:lnTo>
                  <a:lnTo>
                    <a:pt x="4094" y="21"/>
                  </a:lnTo>
                  <a:lnTo>
                    <a:pt x="3740" y="1"/>
                  </a:lnTo>
                  <a:close/>
                </a:path>
              </a:pathLst>
            </a:custGeom>
            <a:solidFill>
              <a:srgbClr val="F3AC7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3" name="Google Shape;11613;g3a90e59b413_0_152"/>
            <p:cNvSpPr/>
            <p:nvPr/>
          </p:nvSpPr>
          <p:spPr>
            <a:xfrm>
              <a:off x="8480549" y="1646497"/>
              <a:ext cx="444217" cy="869275"/>
            </a:xfrm>
            <a:custGeom>
              <a:rect b="b" l="l" r="r" t="t"/>
              <a:pathLst>
                <a:path extrusionOk="0" h="16062" w="8208">
                  <a:moveTo>
                    <a:pt x="2047" y="1"/>
                  </a:moveTo>
                  <a:lnTo>
                    <a:pt x="1712" y="40"/>
                  </a:lnTo>
                  <a:lnTo>
                    <a:pt x="1358" y="60"/>
                  </a:lnTo>
                  <a:lnTo>
                    <a:pt x="1004" y="99"/>
                  </a:lnTo>
                  <a:lnTo>
                    <a:pt x="531" y="1497"/>
                  </a:lnTo>
                  <a:lnTo>
                    <a:pt x="0" y="2874"/>
                  </a:lnTo>
                  <a:lnTo>
                    <a:pt x="217" y="2933"/>
                  </a:lnTo>
                  <a:lnTo>
                    <a:pt x="433" y="2953"/>
                  </a:lnTo>
                  <a:lnTo>
                    <a:pt x="669" y="2933"/>
                  </a:lnTo>
                  <a:lnTo>
                    <a:pt x="886" y="2894"/>
                  </a:lnTo>
                  <a:lnTo>
                    <a:pt x="689" y="3032"/>
                  </a:lnTo>
                  <a:lnTo>
                    <a:pt x="512" y="3209"/>
                  </a:lnTo>
                  <a:lnTo>
                    <a:pt x="374" y="3386"/>
                  </a:lnTo>
                  <a:lnTo>
                    <a:pt x="256" y="3583"/>
                  </a:lnTo>
                  <a:lnTo>
                    <a:pt x="157" y="3799"/>
                  </a:lnTo>
                  <a:lnTo>
                    <a:pt x="79" y="4036"/>
                  </a:lnTo>
                  <a:lnTo>
                    <a:pt x="39" y="4272"/>
                  </a:lnTo>
                  <a:lnTo>
                    <a:pt x="0" y="4508"/>
                  </a:lnTo>
                  <a:lnTo>
                    <a:pt x="0" y="4744"/>
                  </a:lnTo>
                  <a:lnTo>
                    <a:pt x="0" y="4980"/>
                  </a:lnTo>
                  <a:lnTo>
                    <a:pt x="59" y="5453"/>
                  </a:lnTo>
                  <a:lnTo>
                    <a:pt x="138" y="5925"/>
                  </a:lnTo>
                  <a:lnTo>
                    <a:pt x="217" y="6397"/>
                  </a:lnTo>
                  <a:lnTo>
                    <a:pt x="374" y="7322"/>
                  </a:lnTo>
                  <a:lnTo>
                    <a:pt x="492" y="8228"/>
                  </a:lnTo>
                  <a:lnTo>
                    <a:pt x="768" y="8208"/>
                  </a:lnTo>
                  <a:lnTo>
                    <a:pt x="1023" y="8149"/>
                  </a:lnTo>
                  <a:lnTo>
                    <a:pt x="1279" y="8090"/>
                  </a:lnTo>
                  <a:lnTo>
                    <a:pt x="1535" y="8031"/>
                  </a:lnTo>
                  <a:lnTo>
                    <a:pt x="1220" y="11416"/>
                  </a:lnTo>
                  <a:lnTo>
                    <a:pt x="1732" y="11751"/>
                  </a:lnTo>
                  <a:lnTo>
                    <a:pt x="2204" y="12125"/>
                  </a:lnTo>
                  <a:lnTo>
                    <a:pt x="2677" y="12499"/>
                  </a:lnTo>
                  <a:lnTo>
                    <a:pt x="3129" y="12892"/>
                  </a:lnTo>
                  <a:lnTo>
                    <a:pt x="3562" y="13325"/>
                  </a:lnTo>
                  <a:lnTo>
                    <a:pt x="3976" y="13758"/>
                  </a:lnTo>
                  <a:lnTo>
                    <a:pt x="4389" y="14211"/>
                  </a:lnTo>
                  <a:lnTo>
                    <a:pt x="4763" y="14683"/>
                  </a:lnTo>
                  <a:lnTo>
                    <a:pt x="4940" y="14939"/>
                  </a:lnTo>
                  <a:lnTo>
                    <a:pt x="5157" y="15195"/>
                  </a:lnTo>
                  <a:lnTo>
                    <a:pt x="5373" y="15451"/>
                  </a:lnTo>
                  <a:lnTo>
                    <a:pt x="5609" y="15667"/>
                  </a:lnTo>
                  <a:lnTo>
                    <a:pt x="5865" y="15845"/>
                  </a:lnTo>
                  <a:lnTo>
                    <a:pt x="5983" y="15923"/>
                  </a:lnTo>
                  <a:lnTo>
                    <a:pt x="6121" y="15982"/>
                  </a:lnTo>
                  <a:lnTo>
                    <a:pt x="6259" y="16022"/>
                  </a:lnTo>
                  <a:lnTo>
                    <a:pt x="6397" y="16041"/>
                  </a:lnTo>
                  <a:lnTo>
                    <a:pt x="6554" y="16061"/>
                  </a:lnTo>
                  <a:lnTo>
                    <a:pt x="6711" y="16041"/>
                  </a:lnTo>
                  <a:lnTo>
                    <a:pt x="6869" y="16002"/>
                  </a:lnTo>
                  <a:lnTo>
                    <a:pt x="7046" y="15943"/>
                  </a:lnTo>
                  <a:lnTo>
                    <a:pt x="7203" y="15864"/>
                  </a:lnTo>
                  <a:lnTo>
                    <a:pt x="7341" y="15746"/>
                  </a:lnTo>
                  <a:lnTo>
                    <a:pt x="7459" y="15628"/>
                  </a:lnTo>
                  <a:lnTo>
                    <a:pt x="7577" y="15490"/>
                  </a:lnTo>
                  <a:lnTo>
                    <a:pt x="7676" y="15333"/>
                  </a:lnTo>
                  <a:lnTo>
                    <a:pt x="7774" y="15175"/>
                  </a:lnTo>
                  <a:lnTo>
                    <a:pt x="7833" y="15018"/>
                  </a:lnTo>
                  <a:lnTo>
                    <a:pt x="7892" y="14841"/>
                  </a:lnTo>
                  <a:lnTo>
                    <a:pt x="7991" y="14506"/>
                  </a:lnTo>
                  <a:lnTo>
                    <a:pt x="8050" y="14152"/>
                  </a:lnTo>
                  <a:lnTo>
                    <a:pt x="8089" y="13798"/>
                  </a:lnTo>
                  <a:lnTo>
                    <a:pt x="8168" y="13207"/>
                  </a:lnTo>
                  <a:lnTo>
                    <a:pt x="8188" y="12892"/>
                  </a:lnTo>
                  <a:lnTo>
                    <a:pt x="8207" y="12597"/>
                  </a:lnTo>
                  <a:lnTo>
                    <a:pt x="8207" y="12282"/>
                  </a:lnTo>
                  <a:lnTo>
                    <a:pt x="8188" y="11987"/>
                  </a:lnTo>
                  <a:lnTo>
                    <a:pt x="8148" y="11692"/>
                  </a:lnTo>
                  <a:lnTo>
                    <a:pt x="8069" y="11416"/>
                  </a:lnTo>
                  <a:lnTo>
                    <a:pt x="5157" y="2441"/>
                  </a:lnTo>
                  <a:lnTo>
                    <a:pt x="4960" y="1890"/>
                  </a:lnTo>
                  <a:lnTo>
                    <a:pt x="4861" y="1615"/>
                  </a:lnTo>
                  <a:lnTo>
                    <a:pt x="4724" y="1339"/>
                  </a:lnTo>
                  <a:lnTo>
                    <a:pt x="4586" y="1103"/>
                  </a:lnTo>
                  <a:lnTo>
                    <a:pt x="4428" y="867"/>
                  </a:lnTo>
                  <a:lnTo>
                    <a:pt x="4232" y="650"/>
                  </a:lnTo>
                  <a:lnTo>
                    <a:pt x="4015" y="454"/>
                  </a:lnTo>
                  <a:lnTo>
                    <a:pt x="3877" y="355"/>
                  </a:lnTo>
                  <a:lnTo>
                    <a:pt x="3720" y="276"/>
                  </a:lnTo>
                  <a:lnTo>
                    <a:pt x="3582" y="217"/>
                  </a:lnTo>
                  <a:lnTo>
                    <a:pt x="3425" y="158"/>
                  </a:lnTo>
                  <a:lnTo>
                    <a:pt x="3090" y="60"/>
                  </a:lnTo>
                  <a:lnTo>
                    <a:pt x="2755" y="21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4" name="Google Shape;11614;g3a90e59b413_0_152"/>
            <p:cNvSpPr/>
            <p:nvPr/>
          </p:nvSpPr>
          <p:spPr>
            <a:xfrm>
              <a:off x="8391035" y="1590050"/>
              <a:ext cx="401625" cy="568855"/>
            </a:xfrm>
            <a:custGeom>
              <a:rect b="b" l="l" r="r" t="t"/>
              <a:pathLst>
                <a:path extrusionOk="0" h="10511" w="7421">
                  <a:moveTo>
                    <a:pt x="945" y="1"/>
                  </a:moveTo>
                  <a:lnTo>
                    <a:pt x="788" y="20"/>
                  </a:lnTo>
                  <a:lnTo>
                    <a:pt x="650" y="80"/>
                  </a:lnTo>
                  <a:lnTo>
                    <a:pt x="532" y="139"/>
                  </a:lnTo>
                  <a:lnTo>
                    <a:pt x="414" y="217"/>
                  </a:lnTo>
                  <a:lnTo>
                    <a:pt x="316" y="316"/>
                  </a:lnTo>
                  <a:lnTo>
                    <a:pt x="237" y="434"/>
                  </a:lnTo>
                  <a:lnTo>
                    <a:pt x="158" y="572"/>
                  </a:lnTo>
                  <a:lnTo>
                    <a:pt x="99" y="709"/>
                  </a:lnTo>
                  <a:lnTo>
                    <a:pt x="40" y="847"/>
                  </a:lnTo>
                  <a:lnTo>
                    <a:pt x="20" y="985"/>
                  </a:lnTo>
                  <a:lnTo>
                    <a:pt x="1" y="1142"/>
                  </a:lnTo>
                  <a:lnTo>
                    <a:pt x="1" y="1300"/>
                  </a:lnTo>
                  <a:lnTo>
                    <a:pt x="20" y="1438"/>
                  </a:lnTo>
                  <a:lnTo>
                    <a:pt x="60" y="1595"/>
                  </a:lnTo>
                  <a:lnTo>
                    <a:pt x="119" y="1733"/>
                  </a:lnTo>
                  <a:lnTo>
                    <a:pt x="198" y="1851"/>
                  </a:lnTo>
                  <a:lnTo>
                    <a:pt x="296" y="1969"/>
                  </a:lnTo>
                  <a:lnTo>
                    <a:pt x="394" y="2087"/>
                  </a:lnTo>
                  <a:lnTo>
                    <a:pt x="513" y="2166"/>
                  </a:lnTo>
                  <a:lnTo>
                    <a:pt x="631" y="2245"/>
                  </a:lnTo>
                  <a:lnTo>
                    <a:pt x="768" y="2323"/>
                  </a:lnTo>
                  <a:lnTo>
                    <a:pt x="906" y="2382"/>
                  </a:lnTo>
                  <a:lnTo>
                    <a:pt x="1044" y="2422"/>
                  </a:lnTo>
                  <a:lnTo>
                    <a:pt x="1201" y="2461"/>
                  </a:lnTo>
                  <a:lnTo>
                    <a:pt x="1339" y="2481"/>
                  </a:lnTo>
                  <a:lnTo>
                    <a:pt x="1497" y="2481"/>
                  </a:lnTo>
                  <a:lnTo>
                    <a:pt x="1792" y="2461"/>
                  </a:lnTo>
                  <a:lnTo>
                    <a:pt x="2107" y="2402"/>
                  </a:lnTo>
                  <a:lnTo>
                    <a:pt x="2244" y="2363"/>
                  </a:lnTo>
                  <a:lnTo>
                    <a:pt x="2382" y="2304"/>
                  </a:lnTo>
                  <a:lnTo>
                    <a:pt x="2737" y="2107"/>
                  </a:lnTo>
                  <a:lnTo>
                    <a:pt x="2914" y="2028"/>
                  </a:lnTo>
                  <a:lnTo>
                    <a:pt x="3110" y="1969"/>
                  </a:lnTo>
                  <a:lnTo>
                    <a:pt x="3209" y="1949"/>
                  </a:lnTo>
                  <a:lnTo>
                    <a:pt x="3406" y="1949"/>
                  </a:lnTo>
                  <a:lnTo>
                    <a:pt x="3504" y="1969"/>
                  </a:lnTo>
                  <a:lnTo>
                    <a:pt x="3603" y="1989"/>
                  </a:lnTo>
                  <a:lnTo>
                    <a:pt x="3681" y="2048"/>
                  </a:lnTo>
                  <a:lnTo>
                    <a:pt x="3760" y="2107"/>
                  </a:lnTo>
                  <a:lnTo>
                    <a:pt x="3819" y="2166"/>
                  </a:lnTo>
                  <a:lnTo>
                    <a:pt x="3878" y="2304"/>
                  </a:lnTo>
                  <a:lnTo>
                    <a:pt x="3917" y="2422"/>
                  </a:lnTo>
                  <a:lnTo>
                    <a:pt x="3917" y="2559"/>
                  </a:lnTo>
                  <a:lnTo>
                    <a:pt x="3878" y="2697"/>
                  </a:lnTo>
                  <a:lnTo>
                    <a:pt x="3819" y="2894"/>
                  </a:lnTo>
                  <a:lnTo>
                    <a:pt x="3740" y="3071"/>
                  </a:lnTo>
                  <a:lnTo>
                    <a:pt x="3622" y="3248"/>
                  </a:lnTo>
                  <a:lnTo>
                    <a:pt x="3504" y="3406"/>
                  </a:lnTo>
                  <a:lnTo>
                    <a:pt x="3229" y="3740"/>
                  </a:lnTo>
                  <a:lnTo>
                    <a:pt x="3110" y="3917"/>
                  </a:lnTo>
                  <a:lnTo>
                    <a:pt x="2992" y="4095"/>
                  </a:lnTo>
                  <a:lnTo>
                    <a:pt x="2894" y="4252"/>
                  </a:lnTo>
                  <a:lnTo>
                    <a:pt x="2815" y="4429"/>
                  </a:lnTo>
                  <a:lnTo>
                    <a:pt x="2756" y="4606"/>
                  </a:lnTo>
                  <a:lnTo>
                    <a:pt x="2717" y="4783"/>
                  </a:lnTo>
                  <a:lnTo>
                    <a:pt x="2677" y="4980"/>
                  </a:lnTo>
                  <a:lnTo>
                    <a:pt x="2638" y="5177"/>
                  </a:lnTo>
                  <a:lnTo>
                    <a:pt x="2618" y="5551"/>
                  </a:lnTo>
                  <a:lnTo>
                    <a:pt x="2638" y="5945"/>
                  </a:lnTo>
                  <a:lnTo>
                    <a:pt x="2677" y="6338"/>
                  </a:lnTo>
                  <a:lnTo>
                    <a:pt x="2717" y="6732"/>
                  </a:lnTo>
                  <a:lnTo>
                    <a:pt x="2796" y="7126"/>
                  </a:lnTo>
                  <a:lnTo>
                    <a:pt x="2402" y="7007"/>
                  </a:lnTo>
                  <a:lnTo>
                    <a:pt x="2028" y="6850"/>
                  </a:lnTo>
                  <a:lnTo>
                    <a:pt x="1674" y="6653"/>
                  </a:lnTo>
                  <a:lnTo>
                    <a:pt x="1339" y="6417"/>
                  </a:lnTo>
                  <a:lnTo>
                    <a:pt x="1280" y="6456"/>
                  </a:lnTo>
                  <a:lnTo>
                    <a:pt x="1221" y="6515"/>
                  </a:lnTo>
                  <a:lnTo>
                    <a:pt x="1123" y="6634"/>
                  </a:lnTo>
                  <a:lnTo>
                    <a:pt x="1083" y="6791"/>
                  </a:lnTo>
                  <a:lnTo>
                    <a:pt x="1064" y="6948"/>
                  </a:lnTo>
                  <a:lnTo>
                    <a:pt x="1083" y="7106"/>
                  </a:lnTo>
                  <a:lnTo>
                    <a:pt x="1142" y="7263"/>
                  </a:lnTo>
                  <a:lnTo>
                    <a:pt x="1221" y="7401"/>
                  </a:lnTo>
                  <a:lnTo>
                    <a:pt x="1300" y="7440"/>
                  </a:lnTo>
                  <a:lnTo>
                    <a:pt x="1359" y="7480"/>
                  </a:lnTo>
                  <a:lnTo>
                    <a:pt x="1123" y="7913"/>
                  </a:lnTo>
                  <a:lnTo>
                    <a:pt x="1005" y="8129"/>
                  </a:lnTo>
                  <a:lnTo>
                    <a:pt x="906" y="8346"/>
                  </a:lnTo>
                  <a:lnTo>
                    <a:pt x="827" y="8582"/>
                  </a:lnTo>
                  <a:lnTo>
                    <a:pt x="768" y="8798"/>
                  </a:lnTo>
                  <a:lnTo>
                    <a:pt x="729" y="9035"/>
                  </a:lnTo>
                  <a:lnTo>
                    <a:pt x="709" y="9271"/>
                  </a:lnTo>
                  <a:lnTo>
                    <a:pt x="749" y="9527"/>
                  </a:lnTo>
                  <a:lnTo>
                    <a:pt x="827" y="9763"/>
                  </a:lnTo>
                  <a:lnTo>
                    <a:pt x="945" y="9979"/>
                  </a:lnTo>
                  <a:lnTo>
                    <a:pt x="1083" y="10176"/>
                  </a:lnTo>
                  <a:lnTo>
                    <a:pt x="1162" y="10255"/>
                  </a:lnTo>
                  <a:lnTo>
                    <a:pt x="1260" y="10334"/>
                  </a:lnTo>
                  <a:lnTo>
                    <a:pt x="1359" y="10393"/>
                  </a:lnTo>
                  <a:lnTo>
                    <a:pt x="1457" y="10432"/>
                  </a:lnTo>
                  <a:lnTo>
                    <a:pt x="1575" y="10471"/>
                  </a:lnTo>
                  <a:lnTo>
                    <a:pt x="1674" y="10491"/>
                  </a:lnTo>
                  <a:lnTo>
                    <a:pt x="1792" y="10511"/>
                  </a:lnTo>
                  <a:lnTo>
                    <a:pt x="1910" y="10491"/>
                  </a:lnTo>
                  <a:lnTo>
                    <a:pt x="2107" y="10452"/>
                  </a:lnTo>
                  <a:lnTo>
                    <a:pt x="2264" y="10373"/>
                  </a:lnTo>
                  <a:lnTo>
                    <a:pt x="2441" y="10275"/>
                  </a:lnTo>
                  <a:lnTo>
                    <a:pt x="2579" y="10157"/>
                  </a:lnTo>
                  <a:lnTo>
                    <a:pt x="2874" y="9920"/>
                  </a:lnTo>
                  <a:lnTo>
                    <a:pt x="3130" y="9645"/>
                  </a:lnTo>
                  <a:lnTo>
                    <a:pt x="3386" y="9350"/>
                  </a:lnTo>
                  <a:lnTo>
                    <a:pt x="3583" y="9035"/>
                  </a:lnTo>
                  <a:lnTo>
                    <a:pt x="3780" y="8720"/>
                  </a:lnTo>
                  <a:lnTo>
                    <a:pt x="3917" y="8365"/>
                  </a:lnTo>
                  <a:lnTo>
                    <a:pt x="4016" y="8011"/>
                  </a:lnTo>
                  <a:lnTo>
                    <a:pt x="4055" y="7834"/>
                  </a:lnTo>
                  <a:lnTo>
                    <a:pt x="4075" y="7637"/>
                  </a:lnTo>
                  <a:lnTo>
                    <a:pt x="4095" y="7263"/>
                  </a:lnTo>
                  <a:lnTo>
                    <a:pt x="4075" y="6889"/>
                  </a:lnTo>
                  <a:lnTo>
                    <a:pt x="3996" y="6141"/>
                  </a:lnTo>
                  <a:lnTo>
                    <a:pt x="3957" y="5768"/>
                  </a:lnTo>
                  <a:lnTo>
                    <a:pt x="3937" y="5394"/>
                  </a:lnTo>
                  <a:lnTo>
                    <a:pt x="3957" y="5020"/>
                  </a:lnTo>
                  <a:lnTo>
                    <a:pt x="3976" y="4842"/>
                  </a:lnTo>
                  <a:lnTo>
                    <a:pt x="4016" y="4665"/>
                  </a:lnTo>
                  <a:lnTo>
                    <a:pt x="4055" y="4547"/>
                  </a:lnTo>
                  <a:lnTo>
                    <a:pt x="4114" y="4429"/>
                  </a:lnTo>
                  <a:lnTo>
                    <a:pt x="4173" y="4331"/>
                  </a:lnTo>
                  <a:lnTo>
                    <a:pt x="4252" y="4252"/>
                  </a:lnTo>
                  <a:lnTo>
                    <a:pt x="4331" y="4213"/>
                  </a:lnTo>
                  <a:lnTo>
                    <a:pt x="4390" y="4173"/>
                  </a:lnTo>
                  <a:lnTo>
                    <a:pt x="4468" y="4173"/>
                  </a:lnTo>
                  <a:lnTo>
                    <a:pt x="4547" y="4154"/>
                  </a:lnTo>
                  <a:lnTo>
                    <a:pt x="4685" y="4193"/>
                  </a:lnTo>
                  <a:lnTo>
                    <a:pt x="4842" y="4272"/>
                  </a:lnTo>
                  <a:lnTo>
                    <a:pt x="4961" y="4370"/>
                  </a:lnTo>
                  <a:lnTo>
                    <a:pt x="5079" y="4508"/>
                  </a:lnTo>
                  <a:lnTo>
                    <a:pt x="5138" y="4646"/>
                  </a:lnTo>
                  <a:lnTo>
                    <a:pt x="5177" y="4803"/>
                  </a:lnTo>
                  <a:lnTo>
                    <a:pt x="5177" y="4980"/>
                  </a:lnTo>
                  <a:lnTo>
                    <a:pt x="5157" y="5138"/>
                  </a:lnTo>
                  <a:lnTo>
                    <a:pt x="5098" y="5295"/>
                  </a:lnTo>
                  <a:lnTo>
                    <a:pt x="5039" y="5433"/>
                  </a:lnTo>
                  <a:lnTo>
                    <a:pt x="4961" y="5590"/>
                  </a:lnTo>
                  <a:lnTo>
                    <a:pt x="4862" y="5728"/>
                  </a:lnTo>
                  <a:lnTo>
                    <a:pt x="4685" y="6004"/>
                  </a:lnTo>
                  <a:lnTo>
                    <a:pt x="4744" y="6082"/>
                  </a:lnTo>
                  <a:lnTo>
                    <a:pt x="4823" y="6141"/>
                  </a:lnTo>
                  <a:lnTo>
                    <a:pt x="5000" y="6240"/>
                  </a:lnTo>
                  <a:lnTo>
                    <a:pt x="5197" y="6299"/>
                  </a:lnTo>
                  <a:lnTo>
                    <a:pt x="5394" y="6358"/>
                  </a:lnTo>
                  <a:lnTo>
                    <a:pt x="5827" y="6358"/>
                  </a:lnTo>
                  <a:lnTo>
                    <a:pt x="6043" y="6319"/>
                  </a:lnTo>
                  <a:lnTo>
                    <a:pt x="6240" y="6260"/>
                  </a:lnTo>
                  <a:lnTo>
                    <a:pt x="6417" y="6181"/>
                  </a:lnTo>
                  <a:lnTo>
                    <a:pt x="6574" y="6082"/>
                  </a:lnTo>
                  <a:lnTo>
                    <a:pt x="6732" y="5984"/>
                  </a:lnTo>
                  <a:lnTo>
                    <a:pt x="6870" y="5866"/>
                  </a:lnTo>
                  <a:lnTo>
                    <a:pt x="7145" y="5610"/>
                  </a:lnTo>
                  <a:lnTo>
                    <a:pt x="7421" y="5335"/>
                  </a:lnTo>
                  <a:lnTo>
                    <a:pt x="7401" y="4685"/>
                  </a:lnTo>
                  <a:lnTo>
                    <a:pt x="7381" y="4055"/>
                  </a:lnTo>
                  <a:lnTo>
                    <a:pt x="7362" y="3740"/>
                  </a:lnTo>
                  <a:lnTo>
                    <a:pt x="7303" y="3445"/>
                  </a:lnTo>
                  <a:lnTo>
                    <a:pt x="7244" y="3130"/>
                  </a:lnTo>
                  <a:lnTo>
                    <a:pt x="7185" y="2815"/>
                  </a:lnTo>
                  <a:lnTo>
                    <a:pt x="7066" y="2520"/>
                  </a:lnTo>
                  <a:lnTo>
                    <a:pt x="6948" y="2225"/>
                  </a:lnTo>
                  <a:lnTo>
                    <a:pt x="6791" y="1949"/>
                  </a:lnTo>
                  <a:lnTo>
                    <a:pt x="6614" y="1693"/>
                  </a:lnTo>
                  <a:lnTo>
                    <a:pt x="6417" y="1438"/>
                  </a:lnTo>
                  <a:lnTo>
                    <a:pt x="6200" y="1221"/>
                  </a:lnTo>
                  <a:lnTo>
                    <a:pt x="5945" y="1044"/>
                  </a:lnTo>
                  <a:lnTo>
                    <a:pt x="5669" y="886"/>
                  </a:lnTo>
                  <a:lnTo>
                    <a:pt x="5472" y="788"/>
                  </a:lnTo>
                  <a:lnTo>
                    <a:pt x="5256" y="729"/>
                  </a:lnTo>
                  <a:lnTo>
                    <a:pt x="5059" y="690"/>
                  </a:lnTo>
                  <a:lnTo>
                    <a:pt x="4842" y="650"/>
                  </a:lnTo>
                  <a:lnTo>
                    <a:pt x="4390" y="611"/>
                  </a:lnTo>
                  <a:lnTo>
                    <a:pt x="3937" y="591"/>
                  </a:lnTo>
                  <a:lnTo>
                    <a:pt x="3484" y="572"/>
                  </a:lnTo>
                  <a:lnTo>
                    <a:pt x="3051" y="552"/>
                  </a:lnTo>
                  <a:lnTo>
                    <a:pt x="2815" y="532"/>
                  </a:lnTo>
                  <a:lnTo>
                    <a:pt x="2599" y="493"/>
                  </a:lnTo>
                  <a:lnTo>
                    <a:pt x="2382" y="434"/>
                  </a:lnTo>
                  <a:lnTo>
                    <a:pt x="2166" y="375"/>
                  </a:lnTo>
                  <a:lnTo>
                    <a:pt x="1871" y="257"/>
                  </a:lnTo>
                  <a:lnTo>
                    <a:pt x="1575" y="119"/>
                  </a:lnTo>
                  <a:lnTo>
                    <a:pt x="1418" y="60"/>
                  </a:lnTo>
                  <a:lnTo>
                    <a:pt x="1260" y="20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5" name="Google Shape;11615;g3a90e59b413_0_152"/>
            <p:cNvSpPr/>
            <p:nvPr/>
          </p:nvSpPr>
          <p:spPr>
            <a:xfrm>
              <a:off x="8149284" y="2057696"/>
              <a:ext cx="1026873" cy="1508324"/>
            </a:xfrm>
            <a:custGeom>
              <a:rect b="b" l="l" r="r" t="t"/>
              <a:pathLst>
                <a:path extrusionOk="0" h="27870" w="18974">
                  <a:moveTo>
                    <a:pt x="14210" y="0"/>
                  </a:moveTo>
                  <a:lnTo>
                    <a:pt x="13718" y="39"/>
                  </a:lnTo>
                  <a:lnTo>
                    <a:pt x="13206" y="98"/>
                  </a:lnTo>
                  <a:lnTo>
                    <a:pt x="12675" y="157"/>
                  </a:lnTo>
                  <a:lnTo>
                    <a:pt x="12163" y="256"/>
                  </a:lnTo>
                  <a:lnTo>
                    <a:pt x="11100" y="453"/>
                  </a:lnTo>
                  <a:lnTo>
                    <a:pt x="10077" y="689"/>
                  </a:lnTo>
                  <a:lnTo>
                    <a:pt x="9132" y="905"/>
                  </a:lnTo>
                  <a:lnTo>
                    <a:pt x="8266" y="1102"/>
                  </a:lnTo>
                  <a:lnTo>
                    <a:pt x="7381" y="1299"/>
                  </a:lnTo>
                  <a:lnTo>
                    <a:pt x="6948" y="1417"/>
                  </a:lnTo>
                  <a:lnTo>
                    <a:pt x="6495" y="1555"/>
                  </a:lnTo>
                  <a:lnTo>
                    <a:pt x="6062" y="1693"/>
                  </a:lnTo>
                  <a:lnTo>
                    <a:pt x="5649" y="1850"/>
                  </a:lnTo>
                  <a:lnTo>
                    <a:pt x="5216" y="2027"/>
                  </a:lnTo>
                  <a:lnTo>
                    <a:pt x="4802" y="2204"/>
                  </a:lnTo>
                  <a:lnTo>
                    <a:pt x="4409" y="2421"/>
                  </a:lnTo>
                  <a:lnTo>
                    <a:pt x="4015" y="2637"/>
                  </a:lnTo>
                  <a:lnTo>
                    <a:pt x="3641" y="2893"/>
                  </a:lnTo>
                  <a:lnTo>
                    <a:pt x="3267" y="3149"/>
                  </a:lnTo>
                  <a:lnTo>
                    <a:pt x="2913" y="3444"/>
                  </a:lnTo>
                  <a:lnTo>
                    <a:pt x="2578" y="3740"/>
                  </a:lnTo>
                  <a:lnTo>
                    <a:pt x="2263" y="4074"/>
                  </a:lnTo>
                  <a:lnTo>
                    <a:pt x="1968" y="4428"/>
                  </a:lnTo>
                  <a:lnTo>
                    <a:pt x="1673" y="4822"/>
                  </a:lnTo>
                  <a:lnTo>
                    <a:pt x="1417" y="5216"/>
                  </a:lnTo>
                  <a:lnTo>
                    <a:pt x="1181" y="5629"/>
                  </a:lnTo>
                  <a:lnTo>
                    <a:pt x="964" y="6062"/>
                  </a:lnTo>
                  <a:lnTo>
                    <a:pt x="787" y="6515"/>
                  </a:lnTo>
                  <a:lnTo>
                    <a:pt x="630" y="6967"/>
                  </a:lnTo>
                  <a:lnTo>
                    <a:pt x="492" y="7420"/>
                  </a:lnTo>
                  <a:lnTo>
                    <a:pt x="374" y="7892"/>
                  </a:lnTo>
                  <a:lnTo>
                    <a:pt x="276" y="8365"/>
                  </a:lnTo>
                  <a:lnTo>
                    <a:pt x="177" y="8857"/>
                  </a:lnTo>
                  <a:lnTo>
                    <a:pt x="118" y="9349"/>
                  </a:lnTo>
                  <a:lnTo>
                    <a:pt x="59" y="9821"/>
                  </a:lnTo>
                  <a:lnTo>
                    <a:pt x="39" y="10313"/>
                  </a:lnTo>
                  <a:lnTo>
                    <a:pt x="0" y="10805"/>
                  </a:lnTo>
                  <a:lnTo>
                    <a:pt x="0" y="11789"/>
                  </a:lnTo>
                  <a:lnTo>
                    <a:pt x="0" y="12577"/>
                  </a:lnTo>
                  <a:lnTo>
                    <a:pt x="39" y="13384"/>
                  </a:lnTo>
                  <a:lnTo>
                    <a:pt x="98" y="14171"/>
                  </a:lnTo>
                  <a:lnTo>
                    <a:pt x="158" y="14958"/>
                  </a:lnTo>
                  <a:lnTo>
                    <a:pt x="256" y="15745"/>
                  </a:lnTo>
                  <a:lnTo>
                    <a:pt x="374" y="16552"/>
                  </a:lnTo>
                  <a:lnTo>
                    <a:pt x="492" y="17320"/>
                  </a:lnTo>
                  <a:lnTo>
                    <a:pt x="650" y="18107"/>
                  </a:lnTo>
                  <a:lnTo>
                    <a:pt x="807" y="18894"/>
                  </a:lnTo>
                  <a:lnTo>
                    <a:pt x="1004" y="19662"/>
                  </a:lnTo>
                  <a:lnTo>
                    <a:pt x="1201" y="20430"/>
                  </a:lnTo>
                  <a:lnTo>
                    <a:pt x="1437" y="21197"/>
                  </a:lnTo>
                  <a:lnTo>
                    <a:pt x="1673" y="21945"/>
                  </a:lnTo>
                  <a:lnTo>
                    <a:pt x="1949" y="22693"/>
                  </a:lnTo>
                  <a:lnTo>
                    <a:pt x="2224" y="23441"/>
                  </a:lnTo>
                  <a:lnTo>
                    <a:pt x="2519" y="24189"/>
                  </a:lnTo>
                  <a:lnTo>
                    <a:pt x="2775" y="24759"/>
                  </a:lnTo>
                  <a:lnTo>
                    <a:pt x="2913" y="25055"/>
                  </a:lnTo>
                  <a:lnTo>
                    <a:pt x="3070" y="25330"/>
                  </a:lnTo>
                  <a:lnTo>
                    <a:pt x="3228" y="25586"/>
                  </a:lnTo>
                  <a:lnTo>
                    <a:pt x="3405" y="25862"/>
                  </a:lnTo>
                  <a:lnTo>
                    <a:pt x="3602" y="26098"/>
                  </a:lnTo>
                  <a:lnTo>
                    <a:pt x="3799" y="26334"/>
                  </a:lnTo>
                  <a:lnTo>
                    <a:pt x="4035" y="26551"/>
                  </a:lnTo>
                  <a:lnTo>
                    <a:pt x="4271" y="26747"/>
                  </a:lnTo>
                  <a:lnTo>
                    <a:pt x="4527" y="26905"/>
                  </a:lnTo>
                  <a:lnTo>
                    <a:pt x="4783" y="27062"/>
                  </a:lnTo>
                  <a:lnTo>
                    <a:pt x="5058" y="27200"/>
                  </a:lnTo>
                  <a:lnTo>
                    <a:pt x="5334" y="27338"/>
                  </a:lnTo>
                  <a:lnTo>
                    <a:pt x="5629" y="27436"/>
                  </a:lnTo>
                  <a:lnTo>
                    <a:pt x="5924" y="27535"/>
                  </a:lnTo>
                  <a:lnTo>
                    <a:pt x="6219" y="27613"/>
                  </a:lnTo>
                  <a:lnTo>
                    <a:pt x="6534" y="27672"/>
                  </a:lnTo>
                  <a:lnTo>
                    <a:pt x="7144" y="27771"/>
                  </a:lnTo>
                  <a:lnTo>
                    <a:pt x="7774" y="27830"/>
                  </a:lnTo>
                  <a:lnTo>
                    <a:pt x="8404" y="27869"/>
                  </a:lnTo>
                  <a:lnTo>
                    <a:pt x="8798" y="27869"/>
                  </a:lnTo>
                  <a:lnTo>
                    <a:pt x="9211" y="27849"/>
                  </a:lnTo>
                  <a:lnTo>
                    <a:pt x="9624" y="27830"/>
                  </a:lnTo>
                  <a:lnTo>
                    <a:pt x="10038" y="27771"/>
                  </a:lnTo>
                  <a:lnTo>
                    <a:pt x="10451" y="27712"/>
                  </a:lnTo>
                  <a:lnTo>
                    <a:pt x="10845" y="27633"/>
                  </a:lnTo>
                  <a:lnTo>
                    <a:pt x="11238" y="27535"/>
                  </a:lnTo>
                  <a:lnTo>
                    <a:pt x="11612" y="27397"/>
                  </a:lnTo>
                  <a:lnTo>
                    <a:pt x="11986" y="27259"/>
                  </a:lnTo>
                  <a:lnTo>
                    <a:pt x="12340" y="27082"/>
                  </a:lnTo>
                  <a:lnTo>
                    <a:pt x="12675" y="26885"/>
                  </a:lnTo>
                  <a:lnTo>
                    <a:pt x="12970" y="26669"/>
                  </a:lnTo>
                  <a:lnTo>
                    <a:pt x="13265" y="26413"/>
                  </a:lnTo>
                  <a:lnTo>
                    <a:pt x="13521" y="26137"/>
                  </a:lnTo>
                  <a:lnTo>
                    <a:pt x="13738" y="25822"/>
                  </a:lnTo>
                  <a:lnTo>
                    <a:pt x="13836" y="25645"/>
                  </a:lnTo>
                  <a:lnTo>
                    <a:pt x="13915" y="25468"/>
                  </a:lnTo>
                  <a:lnTo>
                    <a:pt x="14013" y="25252"/>
                  </a:lnTo>
                  <a:lnTo>
                    <a:pt x="14092" y="25015"/>
                  </a:lnTo>
                  <a:lnTo>
                    <a:pt x="14151" y="24779"/>
                  </a:lnTo>
                  <a:lnTo>
                    <a:pt x="14210" y="24543"/>
                  </a:lnTo>
                  <a:lnTo>
                    <a:pt x="14230" y="24307"/>
                  </a:lnTo>
                  <a:lnTo>
                    <a:pt x="14249" y="24071"/>
                  </a:lnTo>
                  <a:lnTo>
                    <a:pt x="14269" y="23579"/>
                  </a:lnTo>
                  <a:lnTo>
                    <a:pt x="14249" y="23087"/>
                  </a:lnTo>
                  <a:lnTo>
                    <a:pt x="14190" y="22595"/>
                  </a:lnTo>
                  <a:lnTo>
                    <a:pt x="14053" y="21610"/>
                  </a:lnTo>
                  <a:lnTo>
                    <a:pt x="13954" y="21000"/>
                  </a:lnTo>
                  <a:lnTo>
                    <a:pt x="13876" y="20370"/>
                  </a:lnTo>
                  <a:lnTo>
                    <a:pt x="13817" y="19741"/>
                  </a:lnTo>
                  <a:lnTo>
                    <a:pt x="13757" y="19111"/>
                  </a:lnTo>
                  <a:lnTo>
                    <a:pt x="13757" y="18481"/>
                  </a:lnTo>
                  <a:lnTo>
                    <a:pt x="13777" y="17851"/>
                  </a:lnTo>
                  <a:lnTo>
                    <a:pt x="13817" y="17221"/>
                  </a:lnTo>
                  <a:lnTo>
                    <a:pt x="13876" y="16907"/>
                  </a:lnTo>
                  <a:lnTo>
                    <a:pt x="13935" y="16592"/>
                  </a:lnTo>
                  <a:lnTo>
                    <a:pt x="14013" y="16218"/>
                  </a:lnTo>
                  <a:lnTo>
                    <a:pt x="14112" y="15844"/>
                  </a:lnTo>
                  <a:lnTo>
                    <a:pt x="14230" y="15470"/>
                  </a:lnTo>
                  <a:lnTo>
                    <a:pt x="14368" y="15096"/>
                  </a:lnTo>
                  <a:lnTo>
                    <a:pt x="14525" y="14742"/>
                  </a:lnTo>
                  <a:lnTo>
                    <a:pt x="14682" y="14387"/>
                  </a:lnTo>
                  <a:lnTo>
                    <a:pt x="15017" y="13679"/>
                  </a:lnTo>
                  <a:lnTo>
                    <a:pt x="15411" y="12990"/>
                  </a:lnTo>
                  <a:lnTo>
                    <a:pt x="15804" y="12321"/>
                  </a:lnTo>
                  <a:lnTo>
                    <a:pt x="16651" y="10963"/>
                  </a:lnTo>
                  <a:lnTo>
                    <a:pt x="17064" y="10294"/>
                  </a:lnTo>
                  <a:lnTo>
                    <a:pt x="17458" y="9605"/>
                  </a:lnTo>
                  <a:lnTo>
                    <a:pt x="17832" y="8916"/>
                  </a:lnTo>
                  <a:lnTo>
                    <a:pt x="18166" y="8207"/>
                  </a:lnTo>
                  <a:lnTo>
                    <a:pt x="18324" y="7833"/>
                  </a:lnTo>
                  <a:lnTo>
                    <a:pt x="18461" y="7479"/>
                  </a:lnTo>
                  <a:lnTo>
                    <a:pt x="18599" y="7105"/>
                  </a:lnTo>
                  <a:lnTo>
                    <a:pt x="18698" y="6731"/>
                  </a:lnTo>
                  <a:lnTo>
                    <a:pt x="18796" y="6357"/>
                  </a:lnTo>
                  <a:lnTo>
                    <a:pt x="18875" y="5983"/>
                  </a:lnTo>
                  <a:lnTo>
                    <a:pt x="18934" y="5590"/>
                  </a:lnTo>
                  <a:lnTo>
                    <a:pt x="18973" y="5196"/>
                  </a:lnTo>
                  <a:lnTo>
                    <a:pt x="18973" y="4802"/>
                  </a:lnTo>
                  <a:lnTo>
                    <a:pt x="18953" y="4409"/>
                  </a:lnTo>
                  <a:lnTo>
                    <a:pt x="18914" y="4015"/>
                  </a:lnTo>
                  <a:lnTo>
                    <a:pt x="18855" y="3621"/>
                  </a:lnTo>
                  <a:lnTo>
                    <a:pt x="18737" y="3228"/>
                  </a:lnTo>
                  <a:lnTo>
                    <a:pt x="18619" y="2854"/>
                  </a:lnTo>
                  <a:lnTo>
                    <a:pt x="18461" y="2480"/>
                  </a:lnTo>
                  <a:lnTo>
                    <a:pt x="18284" y="2126"/>
                  </a:lnTo>
                  <a:lnTo>
                    <a:pt x="18087" y="1791"/>
                  </a:lnTo>
                  <a:lnTo>
                    <a:pt x="17851" y="1496"/>
                  </a:lnTo>
                  <a:lnTo>
                    <a:pt x="17615" y="1201"/>
                  </a:lnTo>
                  <a:lnTo>
                    <a:pt x="17339" y="925"/>
                  </a:lnTo>
                  <a:lnTo>
                    <a:pt x="17044" y="689"/>
                  </a:lnTo>
                  <a:lnTo>
                    <a:pt x="16710" y="492"/>
                  </a:lnTo>
                  <a:lnTo>
                    <a:pt x="16375" y="315"/>
                  </a:lnTo>
                  <a:lnTo>
                    <a:pt x="16001" y="197"/>
                  </a:lnTo>
                  <a:lnTo>
                    <a:pt x="15608" y="98"/>
                  </a:lnTo>
                  <a:lnTo>
                    <a:pt x="15155" y="39"/>
                  </a:lnTo>
                  <a:lnTo>
                    <a:pt x="14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6" name="Google Shape;11616;g3a90e59b413_0_152"/>
            <p:cNvSpPr/>
            <p:nvPr/>
          </p:nvSpPr>
          <p:spPr>
            <a:xfrm>
              <a:off x="8173746" y="2057696"/>
              <a:ext cx="1002411" cy="1508324"/>
            </a:xfrm>
            <a:custGeom>
              <a:rect b="b" l="l" r="r" t="t"/>
              <a:pathLst>
                <a:path extrusionOk="0" h="27870" w="18522">
                  <a:moveTo>
                    <a:pt x="13758" y="0"/>
                  </a:moveTo>
                  <a:lnTo>
                    <a:pt x="13266" y="39"/>
                  </a:lnTo>
                  <a:lnTo>
                    <a:pt x="12754" y="98"/>
                  </a:lnTo>
                  <a:lnTo>
                    <a:pt x="12223" y="157"/>
                  </a:lnTo>
                  <a:lnTo>
                    <a:pt x="11711" y="256"/>
                  </a:lnTo>
                  <a:lnTo>
                    <a:pt x="10648" y="453"/>
                  </a:lnTo>
                  <a:lnTo>
                    <a:pt x="9625" y="689"/>
                  </a:lnTo>
                  <a:lnTo>
                    <a:pt x="8680" y="905"/>
                  </a:lnTo>
                  <a:lnTo>
                    <a:pt x="7814" y="1102"/>
                  </a:lnTo>
                  <a:lnTo>
                    <a:pt x="6929" y="1299"/>
                  </a:lnTo>
                  <a:lnTo>
                    <a:pt x="6496" y="1417"/>
                  </a:lnTo>
                  <a:lnTo>
                    <a:pt x="6043" y="1555"/>
                  </a:lnTo>
                  <a:lnTo>
                    <a:pt x="5610" y="1693"/>
                  </a:lnTo>
                  <a:lnTo>
                    <a:pt x="5197" y="1850"/>
                  </a:lnTo>
                  <a:lnTo>
                    <a:pt x="4764" y="2027"/>
                  </a:lnTo>
                  <a:lnTo>
                    <a:pt x="4350" y="2204"/>
                  </a:lnTo>
                  <a:lnTo>
                    <a:pt x="3957" y="2421"/>
                  </a:lnTo>
                  <a:lnTo>
                    <a:pt x="3563" y="2637"/>
                  </a:lnTo>
                  <a:lnTo>
                    <a:pt x="3189" y="2893"/>
                  </a:lnTo>
                  <a:lnTo>
                    <a:pt x="2815" y="3149"/>
                  </a:lnTo>
                  <a:lnTo>
                    <a:pt x="2461" y="3444"/>
                  </a:lnTo>
                  <a:lnTo>
                    <a:pt x="2126" y="3740"/>
                  </a:lnTo>
                  <a:lnTo>
                    <a:pt x="1811" y="4074"/>
                  </a:lnTo>
                  <a:lnTo>
                    <a:pt x="1516" y="4428"/>
                  </a:lnTo>
                  <a:lnTo>
                    <a:pt x="1241" y="4783"/>
                  </a:lnTo>
                  <a:lnTo>
                    <a:pt x="1005" y="5157"/>
                  </a:lnTo>
                  <a:lnTo>
                    <a:pt x="788" y="5550"/>
                  </a:lnTo>
                  <a:lnTo>
                    <a:pt x="591" y="5944"/>
                  </a:lnTo>
                  <a:lnTo>
                    <a:pt x="414" y="6338"/>
                  </a:lnTo>
                  <a:lnTo>
                    <a:pt x="257" y="6771"/>
                  </a:lnTo>
                  <a:lnTo>
                    <a:pt x="119" y="7184"/>
                  </a:lnTo>
                  <a:lnTo>
                    <a:pt x="1" y="7617"/>
                  </a:lnTo>
                  <a:lnTo>
                    <a:pt x="40" y="8207"/>
                  </a:lnTo>
                  <a:lnTo>
                    <a:pt x="99" y="8798"/>
                  </a:lnTo>
                  <a:lnTo>
                    <a:pt x="198" y="9388"/>
                  </a:lnTo>
                  <a:lnTo>
                    <a:pt x="316" y="9959"/>
                  </a:lnTo>
                  <a:lnTo>
                    <a:pt x="453" y="10549"/>
                  </a:lnTo>
                  <a:lnTo>
                    <a:pt x="631" y="11120"/>
                  </a:lnTo>
                  <a:lnTo>
                    <a:pt x="808" y="11691"/>
                  </a:lnTo>
                  <a:lnTo>
                    <a:pt x="1024" y="12242"/>
                  </a:lnTo>
                  <a:lnTo>
                    <a:pt x="1260" y="12793"/>
                  </a:lnTo>
                  <a:lnTo>
                    <a:pt x="1398" y="13069"/>
                  </a:lnTo>
                  <a:lnTo>
                    <a:pt x="1536" y="13324"/>
                  </a:lnTo>
                  <a:lnTo>
                    <a:pt x="1713" y="13580"/>
                  </a:lnTo>
                  <a:lnTo>
                    <a:pt x="1890" y="13817"/>
                  </a:lnTo>
                  <a:lnTo>
                    <a:pt x="2107" y="14033"/>
                  </a:lnTo>
                  <a:lnTo>
                    <a:pt x="2343" y="14210"/>
                  </a:lnTo>
                  <a:lnTo>
                    <a:pt x="2461" y="14289"/>
                  </a:lnTo>
                  <a:lnTo>
                    <a:pt x="2599" y="14368"/>
                  </a:lnTo>
                  <a:lnTo>
                    <a:pt x="2736" y="14427"/>
                  </a:lnTo>
                  <a:lnTo>
                    <a:pt x="2874" y="14486"/>
                  </a:lnTo>
                  <a:lnTo>
                    <a:pt x="3169" y="14545"/>
                  </a:lnTo>
                  <a:lnTo>
                    <a:pt x="3327" y="14564"/>
                  </a:lnTo>
                  <a:lnTo>
                    <a:pt x="3622" y="14564"/>
                  </a:lnTo>
                  <a:lnTo>
                    <a:pt x="3780" y="14545"/>
                  </a:lnTo>
                  <a:lnTo>
                    <a:pt x="3917" y="14505"/>
                  </a:lnTo>
                  <a:lnTo>
                    <a:pt x="4055" y="14446"/>
                  </a:lnTo>
                  <a:lnTo>
                    <a:pt x="4193" y="14387"/>
                  </a:lnTo>
                  <a:lnTo>
                    <a:pt x="4311" y="14309"/>
                  </a:lnTo>
                  <a:lnTo>
                    <a:pt x="4429" y="14230"/>
                  </a:lnTo>
                  <a:lnTo>
                    <a:pt x="4528" y="14112"/>
                  </a:lnTo>
                  <a:lnTo>
                    <a:pt x="4528" y="14348"/>
                  </a:lnTo>
                  <a:lnTo>
                    <a:pt x="4508" y="14564"/>
                  </a:lnTo>
                  <a:lnTo>
                    <a:pt x="4488" y="14781"/>
                  </a:lnTo>
                  <a:lnTo>
                    <a:pt x="4429" y="14997"/>
                  </a:lnTo>
                  <a:lnTo>
                    <a:pt x="4370" y="15214"/>
                  </a:lnTo>
                  <a:lnTo>
                    <a:pt x="4291" y="15430"/>
                  </a:lnTo>
                  <a:lnTo>
                    <a:pt x="4193" y="15627"/>
                  </a:lnTo>
                  <a:lnTo>
                    <a:pt x="4075" y="15824"/>
                  </a:lnTo>
                  <a:lnTo>
                    <a:pt x="3957" y="16021"/>
                  </a:lnTo>
                  <a:lnTo>
                    <a:pt x="3819" y="16198"/>
                  </a:lnTo>
                  <a:lnTo>
                    <a:pt x="3681" y="16355"/>
                  </a:lnTo>
                  <a:lnTo>
                    <a:pt x="3524" y="16513"/>
                  </a:lnTo>
                  <a:lnTo>
                    <a:pt x="3347" y="16670"/>
                  </a:lnTo>
                  <a:lnTo>
                    <a:pt x="3169" y="16808"/>
                  </a:lnTo>
                  <a:lnTo>
                    <a:pt x="2973" y="16926"/>
                  </a:lnTo>
                  <a:lnTo>
                    <a:pt x="2776" y="17025"/>
                  </a:lnTo>
                  <a:lnTo>
                    <a:pt x="2973" y="17025"/>
                  </a:lnTo>
                  <a:lnTo>
                    <a:pt x="3169" y="17005"/>
                  </a:lnTo>
                  <a:lnTo>
                    <a:pt x="3366" y="16966"/>
                  </a:lnTo>
                  <a:lnTo>
                    <a:pt x="3563" y="16926"/>
                  </a:lnTo>
                  <a:lnTo>
                    <a:pt x="3760" y="16867"/>
                  </a:lnTo>
                  <a:lnTo>
                    <a:pt x="3937" y="16788"/>
                  </a:lnTo>
                  <a:lnTo>
                    <a:pt x="4134" y="16710"/>
                  </a:lnTo>
                  <a:lnTo>
                    <a:pt x="4291" y="16592"/>
                  </a:lnTo>
                  <a:lnTo>
                    <a:pt x="4291" y="16847"/>
                  </a:lnTo>
                  <a:lnTo>
                    <a:pt x="4272" y="17103"/>
                  </a:lnTo>
                  <a:lnTo>
                    <a:pt x="4232" y="17340"/>
                  </a:lnTo>
                  <a:lnTo>
                    <a:pt x="4154" y="17576"/>
                  </a:lnTo>
                  <a:lnTo>
                    <a:pt x="4055" y="17812"/>
                  </a:lnTo>
                  <a:lnTo>
                    <a:pt x="3957" y="18028"/>
                  </a:lnTo>
                  <a:lnTo>
                    <a:pt x="3819" y="18245"/>
                  </a:lnTo>
                  <a:lnTo>
                    <a:pt x="3662" y="18442"/>
                  </a:lnTo>
                  <a:lnTo>
                    <a:pt x="3504" y="18639"/>
                  </a:lnTo>
                  <a:lnTo>
                    <a:pt x="3327" y="18796"/>
                  </a:lnTo>
                  <a:lnTo>
                    <a:pt x="3130" y="18953"/>
                  </a:lnTo>
                  <a:lnTo>
                    <a:pt x="2914" y="19091"/>
                  </a:lnTo>
                  <a:lnTo>
                    <a:pt x="2697" y="19209"/>
                  </a:lnTo>
                  <a:lnTo>
                    <a:pt x="2461" y="19308"/>
                  </a:lnTo>
                  <a:lnTo>
                    <a:pt x="2225" y="19386"/>
                  </a:lnTo>
                  <a:lnTo>
                    <a:pt x="1989" y="19426"/>
                  </a:lnTo>
                  <a:lnTo>
                    <a:pt x="2323" y="19465"/>
                  </a:lnTo>
                  <a:lnTo>
                    <a:pt x="3012" y="19465"/>
                  </a:lnTo>
                  <a:lnTo>
                    <a:pt x="3366" y="19445"/>
                  </a:lnTo>
                  <a:lnTo>
                    <a:pt x="3701" y="19426"/>
                  </a:lnTo>
                  <a:lnTo>
                    <a:pt x="4055" y="19367"/>
                  </a:lnTo>
                  <a:lnTo>
                    <a:pt x="4390" y="19288"/>
                  </a:lnTo>
                  <a:lnTo>
                    <a:pt x="4724" y="19209"/>
                  </a:lnTo>
                  <a:lnTo>
                    <a:pt x="4626" y="19445"/>
                  </a:lnTo>
                  <a:lnTo>
                    <a:pt x="4528" y="19662"/>
                  </a:lnTo>
                  <a:lnTo>
                    <a:pt x="4409" y="19878"/>
                  </a:lnTo>
                  <a:lnTo>
                    <a:pt x="4272" y="20075"/>
                  </a:lnTo>
                  <a:lnTo>
                    <a:pt x="4134" y="20272"/>
                  </a:lnTo>
                  <a:lnTo>
                    <a:pt x="3957" y="20449"/>
                  </a:lnTo>
                  <a:lnTo>
                    <a:pt x="3780" y="20607"/>
                  </a:lnTo>
                  <a:lnTo>
                    <a:pt x="3602" y="20764"/>
                  </a:lnTo>
                  <a:lnTo>
                    <a:pt x="3406" y="20902"/>
                  </a:lnTo>
                  <a:lnTo>
                    <a:pt x="3189" y="21040"/>
                  </a:lnTo>
                  <a:lnTo>
                    <a:pt x="2973" y="21138"/>
                  </a:lnTo>
                  <a:lnTo>
                    <a:pt x="2756" y="21236"/>
                  </a:lnTo>
                  <a:lnTo>
                    <a:pt x="2520" y="21315"/>
                  </a:lnTo>
                  <a:lnTo>
                    <a:pt x="2284" y="21374"/>
                  </a:lnTo>
                  <a:lnTo>
                    <a:pt x="2048" y="21414"/>
                  </a:lnTo>
                  <a:lnTo>
                    <a:pt x="1792" y="21433"/>
                  </a:lnTo>
                  <a:lnTo>
                    <a:pt x="2559" y="22968"/>
                  </a:lnTo>
                  <a:lnTo>
                    <a:pt x="3347" y="24484"/>
                  </a:lnTo>
                  <a:lnTo>
                    <a:pt x="3760" y="25232"/>
                  </a:lnTo>
                  <a:lnTo>
                    <a:pt x="4193" y="25960"/>
                  </a:lnTo>
                  <a:lnTo>
                    <a:pt x="4626" y="26688"/>
                  </a:lnTo>
                  <a:lnTo>
                    <a:pt x="5098" y="27397"/>
                  </a:lnTo>
                  <a:lnTo>
                    <a:pt x="5433" y="27515"/>
                  </a:lnTo>
                  <a:lnTo>
                    <a:pt x="5787" y="27613"/>
                  </a:lnTo>
                  <a:lnTo>
                    <a:pt x="6141" y="27672"/>
                  </a:lnTo>
                  <a:lnTo>
                    <a:pt x="6496" y="27751"/>
                  </a:lnTo>
                  <a:lnTo>
                    <a:pt x="6870" y="27790"/>
                  </a:lnTo>
                  <a:lnTo>
                    <a:pt x="7224" y="27830"/>
                  </a:lnTo>
                  <a:lnTo>
                    <a:pt x="7952" y="27869"/>
                  </a:lnTo>
                  <a:lnTo>
                    <a:pt x="8346" y="27869"/>
                  </a:lnTo>
                  <a:lnTo>
                    <a:pt x="8759" y="27849"/>
                  </a:lnTo>
                  <a:lnTo>
                    <a:pt x="9172" y="27830"/>
                  </a:lnTo>
                  <a:lnTo>
                    <a:pt x="9586" y="27771"/>
                  </a:lnTo>
                  <a:lnTo>
                    <a:pt x="9999" y="27712"/>
                  </a:lnTo>
                  <a:lnTo>
                    <a:pt x="10393" y="27633"/>
                  </a:lnTo>
                  <a:lnTo>
                    <a:pt x="10786" y="27535"/>
                  </a:lnTo>
                  <a:lnTo>
                    <a:pt x="11160" y="27397"/>
                  </a:lnTo>
                  <a:lnTo>
                    <a:pt x="11534" y="27259"/>
                  </a:lnTo>
                  <a:lnTo>
                    <a:pt x="11888" y="27082"/>
                  </a:lnTo>
                  <a:lnTo>
                    <a:pt x="12223" y="26885"/>
                  </a:lnTo>
                  <a:lnTo>
                    <a:pt x="12518" y="26669"/>
                  </a:lnTo>
                  <a:lnTo>
                    <a:pt x="12813" y="26413"/>
                  </a:lnTo>
                  <a:lnTo>
                    <a:pt x="13069" y="26137"/>
                  </a:lnTo>
                  <a:lnTo>
                    <a:pt x="13286" y="25822"/>
                  </a:lnTo>
                  <a:lnTo>
                    <a:pt x="13384" y="25645"/>
                  </a:lnTo>
                  <a:lnTo>
                    <a:pt x="13463" y="25468"/>
                  </a:lnTo>
                  <a:lnTo>
                    <a:pt x="13561" y="25252"/>
                  </a:lnTo>
                  <a:lnTo>
                    <a:pt x="13640" y="25015"/>
                  </a:lnTo>
                  <a:lnTo>
                    <a:pt x="13699" y="24779"/>
                  </a:lnTo>
                  <a:lnTo>
                    <a:pt x="13758" y="24543"/>
                  </a:lnTo>
                  <a:lnTo>
                    <a:pt x="13778" y="24307"/>
                  </a:lnTo>
                  <a:lnTo>
                    <a:pt x="13797" y="24071"/>
                  </a:lnTo>
                  <a:lnTo>
                    <a:pt x="13817" y="23579"/>
                  </a:lnTo>
                  <a:lnTo>
                    <a:pt x="13797" y="23087"/>
                  </a:lnTo>
                  <a:lnTo>
                    <a:pt x="13738" y="22595"/>
                  </a:lnTo>
                  <a:lnTo>
                    <a:pt x="13601" y="21610"/>
                  </a:lnTo>
                  <a:lnTo>
                    <a:pt x="13502" y="21000"/>
                  </a:lnTo>
                  <a:lnTo>
                    <a:pt x="13424" y="20370"/>
                  </a:lnTo>
                  <a:lnTo>
                    <a:pt x="13365" y="19741"/>
                  </a:lnTo>
                  <a:lnTo>
                    <a:pt x="13305" y="19111"/>
                  </a:lnTo>
                  <a:lnTo>
                    <a:pt x="13305" y="18481"/>
                  </a:lnTo>
                  <a:lnTo>
                    <a:pt x="13325" y="17851"/>
                  </a:lnTo>
                  <a:lnTo>
                    <a:pt x="13365" y="17221"/>
                  </a:lnTo>
                  <a:lnTo>
                    <a:pt x="13424" y="16907"/>
                  </a:lnTo>
                  <a:lnTo>
                    <a:pt x="13483" y="16592"/>
                  </a:lnTo>
                  <a:lnTo>
                    <a:pt x="13561" y="16218"/>
                  </a:lnTo>
                  <a:lnTo>
                    <a:pt x="13660" y="15844"/>
                  </a:lnTo>
                  <a:lnTo>
                    <a:pt x="13778" y="15470"/>
                  </a:lnTo>
                  <a:lnTo>
                    <a:pt x="13916" y="15096"/>
                  </a:lnTo>
                  <a:lnTo>
                    <a:pt x="14073" y="14742"/>
                  </a:lnTo>
                  <a:lnTo>
                    <a:pt x="14230" y="14387"/>
                  </a:lnTo>
                  <a:lnTo>
                    <a:pt x="14565" y="13679"/>
                  </a:lnTo>
                  <a:lnTo>
                    <a:pt x="14959" y="12990"/>
                  </a:lnTo>
                  <a:lnTo>
                    <a:pt x="15352" y="12321"/>
                  </a:lnTo>
                  <a:lnTo>
                    <a:pt x="16199" y="10963"/>
                  </a:lnTo>
                  <a:lnTo>
                    <a:pt x="16612" y="10294"/>
                  </a:lnTo>
                  <a:lnTo>
                    <a:pt x="17006" y="9605"/>
                  </a:lnTo>
                  <a:lnTo>
                    <a:pt x="17380" y="8916"/>
                  </a:lnTo>
                  <a:lnTo>
                    <a:pt x="17714" y="8207"/>
                  </a:lnTo>
                  <a:lnTo>
                    <a:pt x="17872" y="7833"/>
                  </a:lnTo>
                  <a:lnTo>
                    <a:pt x="18009" y="7479"/>
                  </a:lnTo>
                  <a:lnTo>
                    <a:pt x="18147" y="7105"/>
                  </a:lnTo>
                  <a:lnTo>
                    <a:pt x="18246" y="6731"/>
                  </a:lnTo>
                  <a:lnTo>
                    <a:pt x="18344" y="6357"/>
                  </a:lnTo>
                  <a:lnTo>
                    <a:pt x="18423" y="5983"/>
                  </a:lnTo>
                  <a:lnTo>
                    <a:pt x="18482" y="5590"/>
                  </a:lnTo>
                  <a:lnTo>
                    <a:pt x="18521" y="5196"/>
                  </a:lnTo>
                  <a:lnTo>
                    <a:pt x="18521" y="4802"/>
                  </a:lnTo>
                  <a:lnTo>
                    <a:pt x="18501" y="4409"/>
                  </a:lnTo>
                  <a:lnTo>
                    <a:pt x="18462" y="4015"/>
                  </a:lnTo>
                  <a:lnTo>
                    <a:pt x="18403" y="3621"/>
                  </a:lnTo>
                  <a:lnTo>
                    <a:pt x="18285" y="3228"/>
                  </a:lnTo>
                  <a:lnTo>
                    <a:pt x="18167" y="2854"/>
                  </a:lnTo>
                  <a:lnTo>
                    <a:pt x="18009" y="2480"/>
                  </a:lnTo>
                  <a:lnTo>
                    <a:pt x="17832" y="2126"/>
                  </a:lnTo>
                  <a:lnTo>
                    <a:pt x="17635" y="1791"/>
                  </a:lnTo>
                  <a:lnTo>
                    <a:pt x="17399" y="1496"/>
                  </a:lnTo>
                  <a:lnTo>
                    <a:pt x="17163" y="1201"/>
                  </a:lnTo>
                  <a:lnTo>
                    <a:pt x="16887" y="925"/>
                  </a:lnTo>
                  <a:lnTo>
                    <a:pt x="16592" y="689"/>
                  </a:lnTo>
                  <a:lnTo>
                    <a:pt x="16258" y="492"/>
                  </a:lnTo>
                  <a:lnTo>
                    <a:pt x="15923" y="315"/>
                  </a:lnTo>
                  <a:lnTo>
                    <a:pt x="15549" y="197"/>
                  </a:lnTo>
                  <a:lnTo>
                    <a:pt x="15156" y="98"/>
                  </a:lnTo>
                  <a:lnTo>
                    <a:pt x="14703" y="39"/>
                  </a:lnTo>
                  <a:lnTo>
                    <a:pt x="14250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7" name="Google Shape;11617;g3a90e59b413_0_152"/>
            <p:cNvSpPr/>
            <p:nvPr/>
          </p:nvSpPr>
          <p:spPr>
            <a:xfrm>
              <a:off x="7819048" y="2088544"/>
              <a:ext cx="726507" cy="871386"/>
            </a:xfrm>
            <a:custGeom>
              <a:rect b="b" l="l" r="r" t="t"/>
              <a:pathLst>
                <a:path extrusionOk="0" h="16101" w="13424">
                  <a:moveTo>
                    <a:pt x="4331" y="1"/>
                  </a:moveTo>
                  <a:lnTo>
                    <a:pt x="4213" y="40"/>
                  </a:lnTo>
                  <a:lnTo>
                    <a:pt x="4075" y="80"/>
                  </a:lnTo>
                  <a:lnTo>
                    <a:pt x="3839" y="198"/>
                  </a:lnTo>
                  <a:lnTo>
                    <a:pt x="3603" y="335"/>
                  </a:lnTo>
                  <a:lnTo>
                    <a:pt x="3386" y="513"/>
                  </a:lnTo>
                  <a:lnTo>
                    <a:pt x="3209" y="709"/>
                  </a:lnTo>
                  <a:lnTo>
                    <a:pt x="2914" y="1064"/>
                  </a:lnTo>
                  <a:lnTo>
                    <a:pt x="2618" y="1418"/>
                  </a:lnTo>
                  <a:lnTo>
                    <a:pt x="2363" y="1772"/>
                  </a:lnTo>
                  <a:lnTo>
                    <a:pt x="2107" y="2146"/>
                  </a:lnTo>
                  <a:lnTo>
                    <a:pt x="1871" y="2540"/>
                  </a:lnTo>
                  <a:lnTo>
                    <a:pt x="1654" y="2933"/>
                  </a:lnTo>
                  <a:lnTo>
                    <a:pt x="1438" y="3327"/>
                  </a:lnTo>
                  <a:lnTo>
                    <a:pt x="1260" y="3740"/>
                  </a:lnTo>
                  <a:lnTo>
                    <a:pt x="1064" y="4154"/>
                  </a:lnTo>
                  <a:lnTo>
                    <a:pt x="906" y="4567"/>
                  </a:lnTo>
                  <a:lnTo>
                    <a:pt x="768" y="5000"/>
                  </a:lnTo>
                  <a:lnTo>
                    <a:pt x="631" y="5433"/>
                  </a:lnTo>
                  <a:lnTo>
                    <a:pt x="513" y="5866"/>
                  </a:lnTo>
                  <a:lnTo>
                    <a:pt x="394" y="6319"/>
                  </a:lnTo>
                  <a:lnTo>
                    <a:pt x="296" y="6752"/>
                  </a:lnTo>
                  <a:lnTo>
                    <a:pt x="217" y="7204"/>
                  </a:lnTo>
                  <a:lnTo>
                    <a:pt x="158" y="7657"/>
                  </a:lnTo>
                  <a:lnTo>
                    <a:pt x="99" y="8110"/>
                  </a:lnTo>
                  <a:lnTo>
                    <a:pt x="60" y="8562"/>
                  </a:lnTo>
                  <a:lnTo>
                    <a:pt x="20" y="9035"/>
                  </a:lnTo>
                  <a:lnTo>
                    <a:pt x="20" y="9487"/>
                  </a:lnTo>
                  <a:lnTo>
                    <a:pt x="1" y="9960"/>
                  </a:lnTo>
                  <a:lnTo>
                    <a:pt x="20" y="10412"/>
                  </a:lnTo>
                  <a:lnTo>
                    <a:pt x="40" y="10885"/>
                  </a:lnTo>
                  <a:lnTo>
                    <a:pt x="80" y="11337"/>
                  </a:lnTo>
                  <a:lnTo>
                    <a:pt x="119" y="11790"/>
                  </a:lnTo>
                  <a:lnTo>
                    <a:pt x="178" y="12262"/>
                  </a:lnTo>
                  <a:lnTo>
                    <a:pt x="257" y="12715"/>
                  </a:lnTo>
                  <a:lnTo>
                    <a:pt x="414" y="13620"/>
                  </a:lnTo>
                  <a:lnTo>
                    <a:pt x="631" y="14506"/>
                  </a:lnTo>
                  <a:lnTo>
                    <a:pt x="709" y="14742"/>
                  </a:lnTo>
                  <a:lnTo>
                    <a:pt x="788" y="14978"/>
                  </a:lnTo>
                  <a:lnTo>
                    <a:pt x="886" y="15195"/>
                  </a:lnTo>
                  <a:lnTo>
                    <a:pt x="965" y="15293"/>
                  </a:lnTo>
                  <a:lnTo>
                    <a:pt x="1044" y="15392"/>
                  </a:lnTo>
                  <a:lnTo>
                    <a:pt x="1201" y="15549"/>
                  </a:lnTo>
                  <a:lnTo>
                    <a:pt x="1379" y="15687"/>
                  </a:lnTo>
                  <a:lnTo>
                    <a:pt x="1595" y="15785"/>
                  </a:lnTo>
                  <a:lnTo>
                    <a:pt x="1812" y="15864"/>
                  </a:lnTo>
                  <a:lnTo>
                    <a:pt x="2067" y="15943"/>
                  </a:lnTo>
                  <a:lnTo>
                    <a:pt x="2323" y="16022"/>
                  </a:lnTo>
                  <a:lnTo>
                    <a:pt x="2599" y="16061"/>
                  </a:lnTo>
                  <a:lnTo>
                    <a:pt x="2855" y="16081"/>
                  </a:lnTo>
                  <a:lnTo>
                    <a:pt x="3130" y="16100"/>
                  </a:lnTo>
                  <a:lnTo>
                    <a:pt x="3406" y="16081"/>
                  </a:lnTo>
                  <a:lnTo>
                    <a:pt x="3662" y="16061"/>
                  </a:lnTo>
                  <a:lnTo>
                    <a:pt x="3937" y="16022"/>
                  </a:lnTo>
                  <a:lnTo>
                    <a:pt x="4213" y="15963"/>
                  </a:lnTo>
                  <a:lnTo>
                    <a:pt x="4469" y="15904"/>
                  </a:lnTo>
                  <a:lnTo>
                    <a:pt x="4724" y="15825"/>
                  </a:lnTo>
                  <a:lnTo>
                    <a:pt x="4980" y="15726"/>
                  </a:lnTo>
                  <a:lnTo>
                    <a:pt x="5236" y="15608"/>
                  </a:lnTo>
                  <a:lnTo>
                    <a:pt x="5492" y="15490"/>
                  </a:lnTo>
                  <a:lnTo>
                    <a:pt x="5728" y="15352"/>
                  </a:lnTo>
                  <a:lnTo>
                    <a:pt x="5945" y="15215"/>
                  </a:lnTo>
                  <a:lnTo>
                    <a:pt x="6397" y="14900"/>
                  </a:lnTo>
                  <a:lnTo>
                    <a:pt x="6811" y="14546"/>
                  </a:lnTo>
                  <a:lnTo>
                    <a:pt x="7204" y="14172"/>
                  </a:lnTo>
                  <a:lnTo>
                    <a:pt x="7559" y="13758"/>
                  </a:lnTo>
                  <a:lnTo>
                    <a:pt x="7893" y="13345"/>
                  </a:lnTo>
                  <a:lnTo>
                    <a:pt x="8228" y="12892"/>
                  </a:lnTo>
                  <a:lnTo>
                    <a:pt x="8523" y="12440"/>
                  </a:lnTo>
                  <a:lnTo>
                    <a:pt x="8798" y="11967"/>
                  </a:lnTo>
                  <a:lnTo>
                    <a:pt x="8995" y="11652"/>
                  </a:lnTo>
                  <a:lnTo>
                    <a:pt x="9192" y="11337"/>
                  </a:lnTo>
                  <a:lnTo>
                    <a:pt x="9409" y="11042"/>
                  </a:lnTo>
                  <a:lnTo>
                    <a:pt x="9527" y="10924"/>
                  </a:lnTo>
                  <a:lnTo>
                    <a:pt x="9664" y="10786"/>
                  </a:lnTo>
                  <a:lnTo>
                    <a:pt x="9901" y="10609"/>
                  </a:lnTo>
                  <a:lnTo>
                    <a:pt x="10156" y="10452"/>
                  </a:lnTo>
                  <a:lnTo>
                    <a:pt x="10432" y="10314"/>
                  </a:lnTo>
                  <a:lnTo>
                    <a:pt x="10708" y="10235"/>
                  </a:lnTo>
                  <a:lnTo>
                    <a:pt x="10963" y="10157"/>
                  </a:lnTo>
                  <a:lnTo>
                    <a:pt x="11200" y="10078"/>
                  </a:lnTo>
                  <a:lnTo>
                    <a:pt x="11436" y="9979"/>
                  </a:lnTo>
                  <a:lnTo>
                    <a:pt x="11652" y="9901"/>
                  </a:lnTo>
                  <a:lnTo>
                    <a:pt x="11849" y="9783"/>
                  </a:lnTo>
                  <a:lnTo>
                    <a:pt x="12026" y="9684"/>
                  </a:lnTo>
                  <a:lnTo>
                    <a:pt x="12203" y="9566"/>
                  </a:lnTo>
                  <a:lnTo>
                    <a:pt x="12361" y="9448"/>
                  </a:lnTo>
                  <a:lnTo>
                    <a:pt x="12518" y="9330"/>
                  </a:lnTo>
                  <a:lnTo>
                    <a:pt x="12636" y="9192"/>
                  </a:lnTo>
                  <a:lnTo>
                    <a:pt x="12774" y="9054"/>
                  </a:lnTo>
                  <a:lnTo>
                    <a:pt x="12873" y="8917"/>
                  </a:lnTo>
                  <a:lnTo>
                    <a:pt x="13069" y="8621"/>
                  </a:lnTo>
                  <a:lnTo>
                    <a:pt x="13207" y="8306"/>
                  </a:lnTo>
                  <a:lnTo>
                    <a:pt x="13325" y="7972"/>
                  </a:lnTo>
                  <a:lnTo>
                    <a:pt x="13384" y="7637"/>
                  </a:lnTo>
                  <a:lnTo>
                    <a:pt x="13424" y="7283"/>
                  </a:lnTo>
                  <a:lnTo>
                    <a:pt x="13424" y="6909"/>
                  </a:lnTo>
                  <a:lnTo>
                    <a:pt x="13384" y="6555"/>
                  </a:lnTo>
                  <a:lnTo>
                    <a:pt x="13345" y="6181"/>
                  </a:lnTo>
                  <a:lnTo>
                    <a:pt x="13246" y="5807"/>
                  </a:lnTo>
                  <a:lnTo>
                    <a:pt x="13148" y="5453"/>
                  </a:lnTo>
                  <a:lnTo>
                    <a:pt x="13030" y="5079"/>
                  </a:lnTo>
                  <a:lnTo>
                    <a:pt x="12892" y="4724"/>
                  </a:lnTo>
                  <a:lnTo>
                    <a:pt x="12735" y="4370"/>
                  </a:lnTo>
                  <a:lnTo>
                    <a:pt x="12577" y="4036"/>
                  </a:lnTo>
                  <a:lnTo>
                    <a:pt x="12400" y="3701"/>
                  </a:lnTo>
                  <a:lnTo>
                    <a:pt x="12223" y="3386"/>
                  </a:lnTo>
                  <a:lnTo>
                    <a:pt x="11849" y="2796"/>
                  </a:lnTo>
                  <a:lnTo>
                    <a:pt x="11475" y="2304"/>
                  </a:lnTo>
                  <a:lnTo>
                    <a:pt x="11141" y="1910"/>
                  </a:lnTo>
                  <a:lnTo>
                    <a:pt x="10983" y="1752"/>
                  </a:lnTo>
                  <a:lnTo>
                    <a:pt x="10845" y="1634"/>
                  </a:lnTo>
                  <a:lnTo>
                    <a:pt x="10708" y="1556"/>
                  </a:lnTo>
                  <a:lnTo>
                    <a:pt x="10609" y="1497"/>
                  </a:lnTo>
                  <a:lnTo>
                    <a:pt x="10216" y="1398"/>
                  </a:lnTo>
                  <a:lnTo>
                    <a:pt x="9822" y="1319"/>
                  </a:lnTo>
                  <a:lnTo>
                    <a:pt x="9428" y="1280"/>
                  </a:lnTo>
                  <a:lnTo>
                    <a:pt x="9015" y="1280"/>
                  </a:lnTo>
                  <a:lnTo>
                    <a:pt x="8621" y="1319"/>
                  </a:lnTo>
                  <a:lnTo>
                    <a:pt x="8228" y="1379"/>
                  </a:lnTo>
                  <a:lnTo>
                    <a:pt x="7854" y="1497"/>
                  </a:lnTo>
                  <a:lnTo>
                    <a:pt x="7480" y="1654"/>
                  </a:lnTo>
                  <a:lnTo>
                    <a:pt x="7185" y="1792"/>
                  </a:lnTo>
                  <a:lnTo>
                    <a:pt x="6929" y="1969"/>
                  </a:lnTo>
                  <a:lnTo>
                    <a:pt x="6673" y="2146"/>
                  </a:lnTo>
                  <a:lnTo>
                    <a:pt x="6417" y="2363"/>
                  </a:lnTo>
                  <a:lnTo>
                    <a:pt x="6141" y="2638"/>
                  </a:lnTo>
                  <a:lnTo>
                    <a:pt x="5886" y="2953"/>
                  </a:lnTo>
                  <a:lnTo>
                    <a:pt x="5649" y="3268"/>
                  </a:lnTo>
                  <a:lnTo>
                    <a:pt x="5433" y="3603"/>
                  </a:lnTo>
                  <a:lnTo>
                    <a:pt x="5256" y="3957"/>
                  </a:lnTo>
                  <a:lnTo>
                    <a:pt x="5098" y="4331"/>
                  </a:lnTo>
                  <a:lnTo>
                    <a:pt x="4980" y="4724"/>
                  </a:lnTo>
                  <a:lnTo>
                    <a:pt x="4882" y="5098"/>
                  </a:lnTo>
                  <a:lnTo>
                    <a:pt x="4547" y="5216"/>
                  </a:lnTo>
                  <a:lnTo>
                    <a:pt x="4232" y="5335"/>
                  </a:lnTo>
                  <a:lnTo>
                    <a:pt x="3937" y="5492"/>
                  </a:lnTo>
                  <a:lnTo>
                    <a:pt x="3681" y="5669"/>
                  </a:lnTo>
                  <a:lnTo>
                    <a:pt x="3425" y="5886"/>
                  </a:lnTo>
                  <a:lnTo>
                    <a:pt x="3209" y="6122"/>
                  </a:lnTo>
                  <a:lnTo>
                    <a:pt x="3012" y="6397"/>
                  </a:lnTo>
                  <a:lnTo>
                    <a:pt x="2855" y="6693"/>
                  </a:lnTo>
                  <a:lnTo>
                    <a:pt x="2835" y="5610"/>
                  </a:lnTo>
                  <a:lnTo>
                    <a:pt x="2835" y="5098"/>
                  </a:lnTo>
                  <a:lnTo>
                    <a:pt x="2835" y="4567"/>
                  </a:lnTo>
                  <a:lnTo>
                    <a:pt x="2874" y="4036"/>
                  </a:lnTo>
                  <a:lnTo>
                    <a:pt x="2933" y="3504"/>
                  </a:lnTo>
                  <a:lnTo>
                    <a:pt x="3012" y="2992"/>
                  </a:lnTo>
                  <a:lnTo>
                    <a:pt x="3110" y="2461"/>
                  </a:lnTo>
                  <a:lnTo>
                    <a:pt x="3307" y="2343"/>
                  </a:lnTo>
                  <a:lnTo>
                    <a:pt x="3504" y="2244"/>
                  </a:lnTo>
                  <a:lnTo>
                    <a:pt x="3898" y="2087"/>
                  </a:lnTo>
                  <a:lnTo>
                    <a:pt x="4291" y="1910"/>
                  </a:lnTo>
                  <a:lnTo>
                    <a:pt x="4488" y="1812"/>
                  </a:lnTo>
                  <a:lnTo>
                    <a:pt x="4665" y="1693"/>
                  </a:lnTo>
                  <a:lnTo>
                    <a:pt x="4823" y="1536"/>
                  </a:lnTo>
                  <a:lnTo>
                    <a:pt x="4961" y="1359"/>
                  </a:lnTo>
                  <a:lnTo>
                    <a:pt x="5079" y="1162"/>
                  </a:lnTo>
                  <a:lnTo>
                    <a:pt x="5157" y="965"/>
                  </a:lnTo>
                  <a:lnTo>
                    <a:pt x="5177" y="749"/>
                  </a:lnTo>
                  <a:lnTo>
                    <a:pt x="5177" y="650"/>
                  </a:lnTo>
                  <a:lnTo>
                    <a:pt x="5177" y="552"/>
                  </a:lnTo>
                  <a:lnTo>
                    <a:pt x="5138" y="453"/>
                  </a:lnTo>
                  <a:lnTo>
                    <a:pt x="5098" y="355"/>
                  </a:lnTo>
                  <a:lnTo>
                    <a:pt x="5059" y="276"/>
                  </a:lnTo>
                  <a:lnTo>
                    <a:pt x="4980" y="198"/>
                  </a:lnTo>
                  <a:lnTo>
                    <a:pt x="4882" y="119"/>
                  </a:lnTo>
                  <a:lnTo>
                    <a:pt x="4783" y="60"/>
                  </a:lnTo>
                  <a:lnTo>
                    <a:pt x="4685" y="20"/>
                  </a:lnTo>
                  <a:lnTo>
                    <a:pt x="4567" y="1"/>
                  </a:lnTo>
                  <a:close/>
                </a:path>
              </a:pathLst>
            </a:custGeom>
            <a:solidFill>
              <a:srgbClr val="F3AC7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8" name="Google Shape;11618;g3a90e59b413_0_152"/>
            <p:cNvSpPr/>
            <p:nvPr/>
          </p:nvSpPr>
          <p:spPr>
            <a:xfrm>
              <a:off x="7819048" y="2088544"/>
              <a:ext cx="726507" cy="871386"/>
            </a:xfrm>
            <a:custGeom>
              <a:rect b="b" l="l" r="r" t="t"/>
              <a:pathLst>
                <a:path extrusionOk="0" h="16101" w="13424">
                  <a:moveTo>
                    <a:pt x="4331" y="1"/>
                  </a:moveTo>
                  <a:lnTo>
                    <a:pt x="4213" y="40"/>
                  </a:lnTo>
                  <a:lnTo>
                    <a:pt x="4075" y="80"/>
                  </a:lnTo>
                  <a:lnTo>
                    <a:pt x="3839" y="198"/>
                  </a:lnTo>
                  <a:lnTo>
                    <a:pt x="3603" y="335"/>
                  </a:lnTo>
                  <a:lnTo>
                    <a:pt x="3386" y="513"/>
                  </a:lnTo>
                  <a:lnTo>
                    <a:pt x="3209" y="709"/>
                  </a:lnTo>
                  <a:lnTo>
                    <a:pt x="2914" y="1064"/>
                  </a:lnTo>
                  <a:lnTo>
                    <a:pt x="2618" y="1418"/>
                  </a:lnTo>
                  <a:lnTo>
                    <a:pt x="2363" y="1772"/>
                  </a:lnTo>
                  <a:lnTo>
                    <a:pt x="2107" y="2146"/>
                  </a:lnTo>
                  <a:lnTo>
                    <a:pt x="1871" y="2540"/>
                  </a:lnTo>
                  <a:lnTo>
                    <a:pt x="1654" y="2933"/>
                  </a:lnTo>
                  <a:lnTo>
                    <a:pt x="1438" y="3327"/>
                  </a:lnTo>
                  <a:lnTo>
                    <a:pt x="1260" y="3740"/>
                  </a:lnTo>
                  <a:lnTo>
                    <a:pt x="1064" y="4154"/>
                  </a:lnTo>
                  <a:lnTo>
                    <a:pt x="906" y="4567"/>
                  </a:lnTo>
                  <a:lnTo>
                    <a:pt x="768" y="5000"/>
                  </a:lnTo>
                  <a:lnTo>
                    <a:pt x="631" y="5433"/>
                  </a:lnTo>
                  <a:lnTo>
                    <a:pt x="513" y="5866"/>
                  </a:lnTo>
                  <a:lnTo>
                    <a:pt x="394" y="6319"/>
                  </a:lnTo>
                  <a:lnTo>
                    <a:pt x="296" y="6752"/>
                  </a:lnTo>
                  <a:lnTo>
                    <a:pt x="217" y="7204"/>
                  </a:lnTo>
                  <a:lnTo>
                    <a:pt x="158" y="7657"/>
                  </a:lnTo>
                  <a:lnTo>
                    <a:pt x="99" y="8110"/>
                  </a:lnTo>
                  <a:lnTo>
                    <a:pt x="60" y="8562"/>
                  </a:lnTo>
                  <a:lnTo>
                    <a:pt x="20" y="9035"/>
                  </a:lnTo>
                  <a:lnTo>
                    <a:pt x="20" y="9487"/>
                  </a:lnTo>
                  <a:lnTo>
                    <a:pt x="1" y="9960"/>
                  </a:lnTo>
                  <a:lnTo>
                    <a:pt x="20" y="10412"/>
                  </a:lnTo>
                  <a:lnTo>
                    <a:pt x="40" y="10885"/>
                  </a:lnTo>
                  <a:lnTo>
                    <a:pt x="80" y="11337"/>
                  </a:lnTo>
                  <a:lnTo>
                    <a:pt x="119" y="11790"/>
                  </a:lnTo>
                  <a:lnTo>
                    <a:pt x="178" y="12262"/>
                  </a:lnTo>
                  <a:lnTo>
                    <a:pt x="257" y="12715"/>
                  </a:lnTo>
                  <a:lnTo>
                    <a:pt x="414" y="13620"/>
                  </a:lnTo>
                  <a:lnTo>
                    <a:pt x="631" y="14506"/>
                  </a:lnTo>
                  <a:lnTo>
                    <a:pt x="709" y="14742"/>
                  </a:lnTo>
                  <a:lnTo>
                    <a:pt x="788" y="14978"/>
                  </a:lnTo>
                  <a:lnTo>
                    <a:pt x="886" y="15195"/>
                  </a:lnTo>
                  <a:lnTo>
                    <a:pt x="965" y="15293"/>
                  </a:lnTo>
                  <a:lnTo>
                    <a:pt x="1044" y="15392"/>
                  </a:lnTo>
                  <a:lnTo>
                    <a:pt x="1201" y="15549"/>
                  </a:lnTo>
                  <a:lnTo>
                    <a:pt x="1379" y="15687"/>
                  </a:lnTo>
                  <a:lnTo>
                    <a:pt x="1595" y="15785"/>
                  </a:lnTo>
                  <a:lnTo>
                    <a:pt x="1812" y="15864"/>
                  </a:lnTo>
                  <a:lnTo>
                    <a:pt x="2067" y="15943"/>
                  </a:lnTo>
                  <a:lnTo>
                    <a:pt x="2323" y="16022"/>
                  </a:lnTo>
                  <a:lnTo>
                    <a:pt x="2599" y="16061"/>
                  </a:lnTo>
                  <a:lnTo>
                    <a:pt x="2855" y="16081"/>
                  </a:lnTo>
                  <a:lnTo>
                    <a:pt x="3130" y="16100"/>
                  </a:lnTo>
                  <a:lnTo>
                    <a:pt x="3406" y="16081"/>
                  </a:lnTo>
                  <a:lnTo>
                    <a:pt x="3662" y="16061"/>
                  </a:lnTo>
                  <a:lnTo>
                    <a:pt x="3937" y="16022"/>
                  </a:lnTo>
                  <a:lnTo>
                    <a:pt x="4213" y="15963"/>
                  </a:lnTo>
                  <a:lnTo>
                    <a:pt x="4469" y="15904"/>
                  </a:lnTo>
                  <a:lnTo>
                    <a:pt x="4724" y="15825"/>
                  </a:lnTo>
                  <a:lnTo>
                    <a:pt x="4980" y="15726"/>
                  </a:lnTo>
                  <a:lnTo>
                    <a:pt x="5236" y="15608"/>
                  </a:lnTo>
                  <a:lnTo>
                    <a:pt x="5492" y="15490"/>
                  </a:lnTo>
                  <a:lnTo>
                    <a:pt x="5728" y="15352"/>
                  </a:lnTo>
                  <a:lnTo>
                    <a:pt x="5945" y="15215"/>
                  </a:lnTo>
                  <a:lnTo>
                    <a:pt x="6397" y="14900"/>
                  </a:lnTo>
                  <a:lnTo>
                    <a:pt x="6811" y="14546"/>
                  </a:lnTo>
                  <a:lnTo>
                    <a:pt x="7204" y="14172"/>
                  </a:lnTo>
                  <a:lnTo>
                    <a:pt x="7559" y="13758"/>
                  </a:lnTo>
                  <a:lnTo>
                    <a:pt x="7893" y="13345"/>
                  </a:lnTo>
                  <a:lnTo>
                    <a:pt x="8228" y="12892"/>
                  </a:lnTo>
                  <a:lnTo>
                    <a:pt x="8523" y="12440"/>
                  </a:lnTo>
                  <a:lnTo>
                    <a:pt x="8798" y="11967"/>
                  </a:lnTo>
                  <a:lnTo>
                    <a:pt x="8995" y="11652"/>
                  </a:lnTo>
                  <a:lnTo>
                    <a:pt x="9192" y="11337"/>
                  </a:lnTo>
                  <a:lnTo>
                    <a:pt x="9409" y="11042"/>
                  </a:lnTo>
                  <a:lnTo>
                    <a:pt x="9527" y="10924"/>
                  </a:lnTo>
                  <a:lnTo>
                    <a:pt x="9664" y="10786"/>
                  </a:lnTo>
                  <a:lnTo>
                    <a:pt x="9901" y="10609"/>
                  </a:lnTo>
                  <a:lnTo>
                    <a:pt x="10156" y="10452"/>
                  </a:lnTo>
                  <a:lnTo>
                    <a:pt x="10432" y="10314"/>
                  </a:lnTo>
                  <a:lnTo>
                    <a:pt x="10708" y="10235"/>
                  </a:lnTo>
                  <a:lnTo>
                    <a:pt x="11160" y="10078"/>
                  </a:lnTo>
                  <a:lnTo>
                    <a:pt x="11593" y="9920"/>
                  </a:lnTo>
                  <a:lnTo>
                    <a:pt x="11947" y="9724"/>
                  </a:lnTo>
                  <a:lnTo>
                    <a:pt x="12262" y="9527"/>
                  </a:lnTo>
                  <a:lnTo>
                    <a:pt x="12538" y="9291"/>
                  </a:lnTo>
                  <a:lnTo>
                    <a:pt x="12774" y="9035"/>
                  </a:lnTo>
                  <a:lnTo>
                    <a:pt x="12971" y="8779"/>
                  </a:lnTo>
                  <a:lnTo>
                    <a:pt x="13128" y="8484"/>
                  </a:lnTo>
                  <a:lnTo>
                    <a:pt x="13246" y="8188"/>
                  </a:lnTo>
                  <a:lnTo>
                    <a:pt x="13345" y="7873"/>
                  </a:lnTo>
                  <a:lnTo>
                    <a:pt x="13404" y="7559"/>
                  </a:lnTo>
                  <a:lnTo>
                    <a:pt x="13424" y="7244"/>
                  </a:lnTo>
                  <a:lnTo>
                    <a:pt x="13424" y="6909"/>
                  </a:lnTo>
                  <a:lnTo>
                    <a:pt x="13404" y="6555"/>
                  </a:lnTo>
                  <a:lnTo>
                    <a:pt x="13345" y="6220"/>
                  </a:lnTo>
                  <a:lnTo>
                    <a:pt x="13266" y="5886"/>
                  </a:lnTo>
                  <a:lnTo>
                    <a:pt x="13187" y="5531"/>
                  </a:lnTo>
                  <a:lnTo>
                    <a:pt x="13069" y="5197"/>
                  </a:lnTo>
                  <a:lnTo>
                    <a:pt x="12951" y="4862"/>
                  </a:lnTo>
                  <a:lnTo>
                    <a:pt x="12813" y="4528"/>
                  </a:lnTo>
                  <a:lnTo>
                    <a:pt x="12656" y="4213"/>
                  </a:lnTo>
                  <a:lnTo>
                    <a:pt x="12499" y="3898"/>
                  </a:lnTo>
                  <a:lnTo>
                    <a:pt x="12164" y="3307"/>
                  </a:lnTo>
                  <a:lnTo>
                    <a:pt x="11829" y="2776"/>
                  </a:lnTo>
                  <a:lnTo>
                    <a:pt x="11495" y="2323"/>
                  </a:lnTo>
                  <a:lnTo>
                    <a:pt x="11160" y="1949"/>
                  </a:lnTo>
                  <a:lnTo>
                    <a:pt x="10885" y="1674"/>
                  </a:lnTo>
                  <a:lnTo>
                    <a:pt x="10629" y="1713"/>
                  </a:lnTo>
                  <a:lnTo>
                    <a:pt x="10353" y="1752"/>
                  </a:lnTo>
                  <a:lnTo>
                    <a:pt x="10097" y="1812"/>
                  </a:lnTo>
                  <a:lnTo>
                    <a:pt x="9842" y="1890"/>
                  </a:lnTo>
                  <a:lnTo>
                    <a:pt x="9586" y="1969"/>
                  </a:lnTo>
                  <a:lnTo>
                    <a:pt x="9350" y="2087"/>
                  </a:lnTo>
                  <a:lnTo>
                    <a:pt x="9113" y="2205"/>
                  </a:lnTo>
                  <a:lnTo>
                    <a:pt x="8877" y="2343"/>
                  </a:lnTo>
                  <a:lnTo>
                    <a:pt x="8680" y="2461"/>
                  </a:lnTo>
                  <a:lnTo>
                    <a:pt x="8503" y="2599"/>
                  </a:lnTo>
                  <a:lnTo>
                    <a:pt x="8326" y="2756"/>
                  </a:lnTo>
                  <a:lnTo>
                    <a:pt x="8169" y="2914"/>
                  </a:lnTo>
                  <a:lnTo>
                    <a:pt x="8011" y="3091"/>
                  </a:lnTo>
                  <a:lnTo>
                    <a:pt x="7873" y="3268"/>
                  </a:lnTo>
                  <a:lnTo>
                    <a:pt x="7736" y="3465"/>
                  </a:lnTo>
                  <a:lnTo>
                    <a:pt x="7618" y="3642"/>
                  </a:lnTo>
                  <a:lnTo>
                    <a:pt x="7519" y="3858"/>
                  </a:lnTo>
                  <a:lnTo>
                    <a:pt x="7421" y="4055"/>
                  </a:lnTo>
                  <a:lnTo>
                    <a:pt x="7342" y="4272"/>
                  </a:lnTo>
                  <a:lnTo>
                    <a:pt x="7303" y="4488"/>
                  </a:lnTo>
                  <a:lnTo>
                    <a:pt x="7263" y="4705"/>
                  </a:lnTo>
                  <a:lnTo>
                    <a:pt x="7244" y="4921"/>
                  </a:lnTo>
                  <a:lnTo>
                    <a:pt x="7244" y="5157"/>
                  </a:lnTo>
                  <a:lnTo>
                    <a:pt x="7263" y="5374"/>
                  </a:lnTo>
                  <a:lnTo>
                    <a:pt x="7322" y="5649"/>
                  </a:lnTo>
                  <a:lnTo>
                    <a:pt x="7421" y="5925"/>
                  </a:lnTo>
                  <a:lnTo>
                    <a:pt x="7539" y="6161"/>
                  </a:lnTo>
                  <a:lnTo>
                    <a:pt x="7677" y="6417"/>
                  </a:lnTo>
                  <a:lnTo>
                    <a:pt x="7834" y="6653"/>
                  </a:lnTo>
                  <a:lnTo>
                    <a:pt x="8031" y="6870"/>
                  </a:lnTo>
                  <a:lnTo>
                    <a:pt x="8228" y="7066"/>
                  </a:lnTo>
                  <a:lnTo>
                    <a:pt x="8425" y="7283"/>
                  </a:lnTo>
                  <a:lnTo>
                    <a:pt x="8661" y="7401"/>
                  </a:lnTo>
                  <a:lnTo>
                    <a:pt x="8857" y="7559"/>
                  </a:lnTo>
                  <a:lnTo>
                    <a:pt x="9054" y="7716"/>
                  </a:lnTo>
                  <a:lnTo>
                    <a:pt x="9231" y="7913"/>
                  </a:lnTo>
                  <a:lnTo>
                    <a:pt x="8818" y="7598"/>
                  </a:lnTo>
                  <a:lnTo>
                    <a:pt x="8425" y="7283"/>
                  </a:lnTo>
                  <a:lnTo>
                    <a:pt x="8208" y="7165"/>
                  </a:lnTo>
                  <a:lnTo>
                    <a:pt x="7992" y="7086"/>
                  </a:lnTo>
                  <a:lnTo>
                    <a:pt x="7775" y="7027"/>
                  </a:lnTo>
                  <a:lnTo>
                    <a:pt x="7539" y="6968"/>
                  </a:lnTo>
                  <a:lnTo>
                    <a:pt x="7283" y="6929"/>
                  </a:lnTo>
                  <a:lnTo>
                    <a:pt x="7047" y="6909"/>
                  </a:lnTo>
                  <a:lnTo>
                    <a:pt x="6811" y="6909"/>
                  </a:lnTo>
                  <a:lnTo>
                    <a:pt x="6555" y="6929"/>
                  </a:lnTo>
                  <a:lnTo>
                    <a:pt x="6319" y="6948"/>
                  </a:lnTo>
                  <a:lnTo>
                    <a:pt x="6082" y="6988"/>
                  </a:lnTo>
                  <a:lnTo>
                    <a:pt x="5846" y="7066"/>
                  </a:lnTo>
                  <a:lnTo>
                    <a:pt x="5610" y="7145"/>
                  </a:lnTo>
                  <a:lnTo>
                    <a:pt x="5394" y="7224"/>
                  </a:lnTo>
                  <a:lnTo>
                    <a:pt x="5157" y="7342"/>
                  </a:lnTo>
                  <a:lnTo>
                    <a:pt x="4961" y="7460"/>
                  </a:lnTo>
                  <a:lnTo>
                    <a:pt x="4764" y="7618"/>
                  </a:lnTo>
                  <a:lnTo>
                    <a:pt x="4528" y="7814"/>
                  </a:lnTo>
                  <a:lnTo>
                    <a:pt x="4311" y="8011"/>
                  </a:lnTo>
                  <a:lnTo>
                    <a:pt x="4095" y="8247"/>
                  </a:lnTo>
                  <a:lnTo>
                    <a:pt x="3917" y="8503"/>
                  </a:lnTo>
                  <a:lnTo>
                    <a:pt x="3760" y="8759"/>
                  </a:lnTo>
                  <a:lnTo>
                    <a:pt x="3603" y="9015"/>
                  </a:lnTo>
                  <a:lnTo>
                    <a:pt x="3484" y="9310"/>
                  </a:lnTo>
                  <a:lnTo>
                    <a:pt x="3366" y="9586"/>
                  </a:lnTo>
                  <a:lnTo>
                    <a:pt x="3268" y="9881"/>
                  </a:lnTo>
                  <a:lnTo>
                    <a:pt x="3189" y="10196"/>
                  </a:lnTo>
                  <a:lnTo>
                    <a:pt x="3130" y="10491"/>
                  </a:lnTo>
                  <a:lnTo>
                    <a:pt x="3091" y="10806"/>
                  </a:lnTo>
                  <a:lnTo>
                    <a:pt x="3071" y="11121"/>
                  </a:lnTo>
                  <a:lnTo>
                    <a:pt x="3071" y="11436"/>
                  </a:lnTo>
                  <a:lnTo>
                    <a:pt x="3071" y="11751"/>
                  </a:lnTo>
                  <a:lnTo>
                    <a:pt x="3091" y="12046"/>
                  </a:lnTo>
                  <a:lnTo>
                    <a:pt x="2796" y="11357"/>
                  </a:lnTo>
                  <a:lnTo>
                    <a:pt x="2520" y="10649"/>
                  </a:lnTo>
                  <a:lnTo>
                    <a:pt x="2382" y="10275"/>
                  </a:lnTo>
                  <a:lnTo>
                    <a:pt x="2264" y="9920"/>
                  </a:lnTo>
                  <a:lnTo>
                    <a:pt x="2166" y="9546"/>
                  </a:lnTo>
                  <a:lnTo>
                    <a:pt x="2067" y="9192"/>
                  </a:lnTo>
                  <a:lnTo>
                    <a:pt x="2008" y="8818"/>
                  </a:lnTo>
                  <a:lnTo>
                    <a:pt x="1949" y="8444"/>
                  </a:lnTo>
                  <a:lnTo>
                    <a:pt x="1930" y="8090"/>
                  </a:lnTo>
                  <a:lnTo>
                    <a:pt x="1930" y="7736"/>
                  </a:lnTo>
                  <a:lnTo>
                    <a:pt x="1969" y="7362"/>
                  </a:lnTo>
                  <a:lnTo>
                    <a:pt x="2028" y="7007"/>
                  </a:lnTo>
                  <a:lnTo>
                    <a:pt x="2126" y="6653"/>
                  </a:lnTo>
                  <a:lnTo>
                    <a:pt x="2264" y="6319"/>
                  </a:lnTo>
                  <a:lnTo>
                    <a:pt x="2382" y="6082"/>
                  </a:lnTo>
                  <a:lnTo>
                    <a:pt x="2520" y="5846"/>
                  </a:lnTo>
                  <a:lnTo>
                    <a:pt x="2678" y="5610"/>
                  </a:lnTo>
                  <a:lnTo>
                    <a:pt x="2835" y="5394"/>
                  </a:lnTo>
                  <a:lnTo>
                    <a:pt x="2835" y="4646"/>
                  </a:lnTo>
                  <a:lnTo>
                    <a:pt x="2874" y="3917"/>
                  </a:lnTo>
                  <a:lnTo>
                    <a:pt x="2914" y="3563"/>
                  </a:lnTo>
                  <a:lnTo>
                    <a:pt x="2973" y="3189"/>
                  </a:lnTo>
                  <a:lnTo>
                    <a:pt x="3032" y="2815"/>
                  </a:lnTo>
                  <a:lnTo>
                    <a:pt x="3110" y="2461"/>
                  </a:lnTo>
                  <a:lnTo>
                    <a:pt x="3307" y="2343"/>
                  </a:lnTo>
                  <a:lnTo>
                    <a:pt x="3504" y="2244"/>
                  </a:lnTo>
                  <a:lnTo>
                    <a:pt x="3898" y="2087"/>
                  </a:lnTo>
                  <a:lnTo>
                    <a:pt x="4291" y="1910"/>
                  </a:lnTo>
                  <a:lnTo>
                    <a:pt x="4488" y="1812"/>
                  </a:lnTo>
                  <a:lnTo>
                    <a:pt x="4665" y="1693"/>
                  </a:lnTo>
                  <a:lnTo>
                    <a:pt x="4823" y="1536"/>
                  </a:lnTo>
                  <a:lnTo>
                    <a:pt x="4961" y="1359"/>
                  </a:lnTo>
                  <a:lnTo>
                    <a:pt x="5079" y="1162"/>
                  </a:lnTo>
                  <a:lnTo>
                    <a:pt x="5157" y="965"/>
                  </a:lnTo>
                  <a:lnTo>
                    <a:pt x="5177" y="749"/>
                  </a:lnTo>
                  <a:lnTo>
                    <a:pt x="5177" y="650"/>
                  </a:lnTo>
                  <a:lnTo>
                    <a:pt x="5177" y="552"/>
                  </a:lnTo>
                  <a:lnTo>
                    <a:pt x="5138" y="453"/>
                  </a:lnTo>
                  <a:lnTo>
                    <a:pt x="5098" y="355"/>
                  </a:lnTo>
                  <a:lnTo>
                    <a:pt x="5059" y="276"/>
                  </a:lnTo>
                  <a:lnTo>
                    <a:pt x="4980" y="198"/>
                  </a:lnTo>
                  <a:lnTo>
                    <a:pt x="4882" y="119"/>
                  </a:lnTo>
                  <a:lnTo>
                    <a:pt x="4783" y="60"/>
                  </a:lnTo>
                  <a:lnTo>
                    <a:pt x="4685" y="20"/>
                  </a:lnTo>
                  <a:lnTo>
                    <a:pt x="4567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9" name="Google Shape;11619;g3a90e59b413_0_152"/>
            <p:cNvSpPr/>
            <p:nvPr/>
          </p:nvSpPr>
          <p:spPr>
            <a:xfrm>
              <a:off x="7599648" y="1919204"/>
              <a:ext cx="497471" cy="463375"/>
            </a:xfrm>
            <a:custGeom>
              <a:rect b="b" l="l" r="r" t="t"/>
              <a:pathLst>
                <a:path extrusionOk="0" h="8562" w="9192">
                  <a:moveTo>
                    <a:pt x="4921" y="0"/>
                  </a:moveTo>
                  <a:lnTo>
                    <a:pt x="4645" y="20"/>
                  </a:lnTo>
                  <a:lnTo>
                    <a:pt x="4370" y="40"/>
                  </a:lnTo>
                  <a:lnTo>
                    <a:pt x="4055" y="99"/>
                  </a:lnTo>
                  <a:lnTo>
                    <a:pt x="3760" y="178"/>
                  </a:lnTo>
                  <a:lnTo>
                    <a:pt x="3464" y="256"/>
                  </a:lnTo>
                  <a:lnTo>
                    <a:pt x="3189" y="355"/>
                  </a:lnTo>
                  <a:lnTo>
                    <a:pt x="2913" y="473"/>
                  </a:lnTo>
                  <a:lnTo>
                    <a:pt x="2638" y="591"/>
                  </a:lnTo>
                  <a:lnTo>
                    <a:pt x="2382" y="729"/>
                  </a:lnTo>
                  <a:lnTo>
                    <a:pt x="2146" y="866"/>
                  </a:lnTo>
                  <a:lnTo>
                    <a:pt x="1910" y="1024"/>
                  </a:lnTo>
                  <a:lnTo>
                    <a:pt x="1673" y="1201"/>
                  </a:lnTo>
                  <a:lnTo>
                    <a:pt x="1457" y="1378"/>
                  </a:lnTo>
                  <a:lnTo>
                    <a:pt x="1260" y="1555"/>
                  </a:lnTo>
                  <a:lnTo>
                    <a:pt x="1083" y="1752"/>
                  </a:lnTo>
                  <a:lnTo>
                    <a:pt x="906" y="1969"/>
                  </a:lnTo>
                  <a:lnTo>
                    <a:pt x="729" y="2165"/>
                  </a:lnTo>
                  <a:lnTo>
                    <a:pt x="591" y="2382"/>
                  </a:lnTo>
                  <a:lnTo>
                    <a:pt x="453" y="2618"/>
                  </a:lnTo>
                  <a:lnTo>
                    <a:pt x="335" y="2854"/>
                  </a:lnTo>
                  <a:lnTo>
                    <a:pt x="237" y="3071"/>
                  </a:lnTo>
                  <a:lnTo>
                    <a:pt x="158" y="3327"/>
                  </a:lnTo>
                  <a:lnTo>
                    <a:pt x="99" y="3563"/>
                  </a:lnTo>
                  <a:lnTo>
                    <a:pt x="40" y="3819"/>
                  </a:lnTo>
                  <a:lnTo>
                    <a:pt x="20" y="4055"/>
                  </a:lnTo>
                  <a:lnTo>
                    <a:pt x="0" y="4311"/>
                  </a:lnTo>
                  <a:lnTo>
                    <a:pt x="20" y="4567"/>
                  </a:lnTo>
                  <a:lnTo>
                    <a:pt x="40" y="4822"/>
                  </a:lnTo>
                  <a:lnTo>
                    <a:pt x="79" y="5078"/>
                  </a:lnTo>
                  <a:lnTo>
                    <a:pt x="158" y="5334"/>
                  </a:lnTo>
                  <a:lnTo>
                    <a:pt x="256" y="5570"/>
                  </a:lnTo>
                  <a:lnTo>
                    <a:pt x="355" y="5826"/>
                  </a:lnTo>
                  <a:lnTo>
                    <a:pt x="492" y="6082"/>
                  </a:lnTo>
                  <a:lnTo>
                    <a:pt x="650" y="6338"/>
                  </a:lnTo>
                  <a:lnTo>
                    <a:pt x="847" y="6594"/>
                  </a:lnTo>
                  <a:lnTo>
                    <a:pt x="1063" y="6830"/>
                  </a:lnTo>
                  <a:lnTo>
                    <a:pt x="1299" y="7046"/>
                  </a:lnTo>
                  <a:lnTo>
                    <a:pt x="1555" y="7263"/>
                  </a:lnTo>
                  <a:lnTo>
                    <a:pt x="1811" y="7460"/>
                  </a:lnTo>
                  <a:lnTo>
                    <a:pt x="2106" y="7657"/>
                  </a:lnTo>
                  <a:lnTo>
                    <a:pt x="2382" y="7814"/>
                  </a:lnTo>
                  <a:lnTo>
                    <a:pt x="2697" y="7971"/>
                  </a:lnTo>
                  <a:lnTo>
                    <a:pt x="2972" y="8109"/>
                  </a:lnTo>
                  <a:lnTo>
                    <a:pt x="3268" y="8227"/>
                  </a:lnTo>
                  <a:lnTo>
                    <a:pt x="3563" y="8326"/>
                  </a:lnTo>
                  <a:lnTo>
                    <a:pt x="3878" y="8404"/>
                  </a:lnTo>
                  <a:lnTo>
                    <a:pt x="4173" y="8483"/>
                  </a:lnTo>
                  <a:lnTo>
                    <a:pt x="4488" y="8523"/>
                  </a:lnTo>
                  <a:lnTo>
                    <a:pt x="4803" y="8542"/>
                  </a:lnTo>
                  <a:lnTo>
                    <a:pt x="5137" y="8562"/>
                  </a:lnTo>
                  <a:lnTo>
                    <a:pt x="5492" y="8523"/>
                  </a:lnTo>
                  <a:lnTo>
                    <a:pt x="5846" y="8464"/>
                  </a:lnTo>
                  <a:lnTo>
                    <a:pt x="6200" y="8385"/>
                  </a:lnTo>
                  <a:lnTo>
                    <a:pt x="6535" y="8267"/>
                  </a:lnTo>
                  <a:lnTo>
                    <a:pt x="6869" y="8109"/>
                  </a:lnTo>
                  <a:lnTo>
                    <a:pt x="7184" y="7952"/>
                  </a:lnTo>
                  <a:lnTo>
                    <a:pt x="7479" y="7755"/>
                  </a:lnTo>
                  <a:lnTo>
                    <a:pt x="7755" y="7538"/>
                  </a:lnTo>
                  <a:lnTo>
                    <a:pt x="8011" y="7302"/>
                  </a:lnTo>
                  <a:lnTo>
                    <a:pt x="8247" y="7046"/>
                  </a:lnTo>
                  <a:lnTo>
                    <a:pt x="8463" y="6791"/>
                  </a:lnTo>
                  <a:lnTo>
                    <a:pt x="8660" y="6495"/>
                  </a:lnTo>
                  <a:lnTo>
                    <a:pt x="8818" y="6220"/>
                  </a:lnTo>
                  <a:lnTo>
                    <a:pt x="8956" y="5905"/>
                  </a:lnTo>
                  <a:lnTo>
                    <a:pt x="9054" y="5610"/>
                  </a:lnTo>
                  <a:lnTo>
                    <a:pt x="9133" y="5275"/>
                  </a:lnTo>
                  <a:lnTo>
                    <a:pt x="9172" y="5059"/>
                  </a:lnTo>
                  <a:lnTo>
                    <a:pt x="9192" y="4842"/>
                  </a:lnTo>
                  <a:lnTo>
                    <a:pt x="9192" y="4626"/>
                  </a:lnTo>
                  <a:lnTo>
                    <a:pt x="9172" y="4389"/>
                  </a:lnTo>
                  <a:lnTo>
                    <a:pt x="9152" y="4153"/>
                  </a:lnTo>
                  <a:lnTo>
                    <a:pt x="9113" y="3917"/>
                  </a:lnTo>
                  <a:lnTo>
                    <a:pt x="9054" y="3681"/>
                  </a:lnTo>
                  <a:lnTo>
                    <a:pt x="8995" y="3445"/>
                  </a:lnTo>
                  <a:lnTo>
                    <a:pt x="8916" y="3209"/>
                  </a:lnTo>
                  <a:lnTo>
                    <a:pt x="8818" y="2972"/>
                  </a:lnTo>
                  <a:lnTo>
                    <a:pt x="8719" y="2736"/>
                  </a:lnTo>
                  <a:lnTo>
                    <a:pt x="8601" y="2500"/>
                  </a:lnTo>
                  <a:lnTo>
                    <a:pt x="8463" y="2283"/>
                  </a:lnTo>
                  <a:lnTo>
                    <a:pt x="8326" y="2067"/>
                  </a:lnTo>
                  <a:lnTo>
                    <a:pt x="8188" y="1850"/>
                  </a:lnTo>
                  <a:lnTo>
                    <a:pt x="8030" y="1634"/>
                  </a:lnTo>
                  <a:lnTo>
                    <a:pt x="7853" y="1437"/>
                  </a:lnTo>
                  <a:lnTo>
                    <a:pt x="7676" y="1260"/>
                  </a:lnTo>
                  <a:lnTo>
                    <a:pt x="7499" y="1083"/>
                  </a:lnTo>
                  <a:lnTo>
                    <a:pt x="7302" y="906"/>
                  </a:lnTo>
                  <a:lnTo>
                    <a:pt x="7086" y="748"/>
                  </a:lnTo>
                  <a:lnTo>
                    <a:pt x="6869" y="611"/>
                  </a:lnTo>
                  <a:lnTo>
                    <a:pt x="6653" y="473"/>
                  </a:lnTo>
                  <a:lnTo>
                    <a:pt x="6436" y="355"/>
                  </a:lnTo>
                  <a:lnTo>
                    <a:pt x="6200" y="256"/>
                  </a:lnTo>
                  <a:lnTo>
                    <a:pt x="5944" y="178"/>
                  </a:lnTo>
                  <a:lnTo>
                    <a:pt x="5708" y="99"/>
                  </a:lnTo>
                  <a:lnTo>
                    <a:pt x="5452" y="59"/>
                  </a:lnTo>
                  <a:lnTo>
                    <a:pt x="5177" y="20"/>
                  </a:lnTo>
                  <a:lnTo>
                    <a:pt x="49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0" name="Google Shape;11620;g3a90e59b413_0_152"/>
            <p:cNvSpPr/>
            <p:nvPr/>
          </p:nvSpPr>
          <p:spPr>
            <a:xfrm>
              <a:off x="7578325" y="1931976"/>
              <a:ext cx="434638" cy="462347"/>
            </a:xfrm>
            <a:custGeom>
              <a:rect b="b" l="l" r="r" t="t"/>
              <a:pathLst>
                <a:path extrusionOk="0" h="8543" w="8031">
                  <a:moveTo>
                    <a:pt x="4016" y="1"/>
                  </a:moveTo>
                  <a:lnTo>
                    <a:pt x="3760" y="40"/>
                  </a:lnTo>
                  <a:lnTo>
                    <a:pt x="3504" y="79"/>
                  </a:lnTo>
                  <a:lnTo>
                    <a:pt x="3248" y="138"/>
                  </a:lnTo>
                  <a:lnTo>
                    <a:pt x="2992" y="237"/>
                  </a:lnTo>
                  <a:lnTo>
                    <a:pt x="2737" y="316"/>
                  </a:lnTo>
                  <a:lnTo>
                    <a:pt x="2500" y="434"/>
                  </a:lnTo>
                  <a:lnTo>
                    <a:pt x="2264" y="552"/>
                  </a:lnTo>
                  <a:lnTo>
                    <a:pt x="2048" y="689"/>
                  </a:lnTo>
                  <a:lnTo>
                    <a:pt x="1831" y="827"/>
                  </a:lnTo>
                  <a:lnTo>
                    <a:pt x="1615" y="985"/>
                  </a:lnTo>
                  <a:lnTo>
                    <a:pt x="1418" y="1142"/>
                  </a:lnTo>
                  <a:lnTo>
                    <a:pt x="1241" y="1319"/>
                  </a:lnTo>
                  <a:lnTo>
                    <a:pt x="1064" y="1516"/>
                  </a:lnTo>
                  <a:lnTo>
                    <a:pt x="906" y="1693"/>
                  </a:lnTo>
                  <a:lnTo>
                    <a:pt x="749" y="1910"/>
                  </a:lnTo>
                  <a:lnTo>
                    <a:pt x="611" y="2107"/>
                  </a:lnTo>
                  <a:lnTo>
                    <a:pt x="493" y="2323"/>
                  </a:lnTo>
                  <a:lnTo>
                    <a:pt x="375" y="2559"/>
                  </a:lnTo>
                  <a:lnTo>
                    <a:pt x="276" y="2776"/>
                  </a:lnTo>
                  <a:lnTo>
                    <a:pt x="198" y="3012"/>
                  </a:lnTo>
                  <a:lnTo>
                    <a:pt x="119" y="3248"/>
                  </a:lnTo>
                  <a:lnTo>
                    <a:pt x="60" y="3504"/>
                  </a:lnTo>
                  <a:lnTo>
                    <a:pt x="20" y="3740"/>
                  </a:lnTo>
                  <a:lnTo>
                    <a:pt x="1" y="3996"/>
                  </a:lnTo>
                  <a:lnTo>
                    <a:pt x="1" y="4232"/>
                  </a:lnTo>
                  <a:lnTo>
                    <a:pt x="1" y="4488"/>
                  </a:lnTo>
                  <a:lnTo>
                    <a:pt x="40" y="4744"/>
                  </a:lnTo>
                  <a:lnTo>
                    <a:pt x="80" y="5000"/>
                  </a:lnTo>
                  <a:lnTo>
                    <a:pt x="139" y="5256"/>
                  </a:lnTo>
                  <a:lnTo>
                    <a:pt x="217" y="5511"/>
                  </a:lnTo>
                  <a:lnTo>
                    <a:pt x="316" y="5767"/>
                  </a:lnTo>
                  <a:lnTo>
                    <a:pt x="453" y="6023"/>
                  </a:lnTo>
                  <a:lnTo>
                    <a:pt x="591" y="6259"/>
                  </a:lnTo>
                  <a:lnTo>
                    <a:pt x="768" y="6515"/>
                  </a:lnTo>
                  <a:lnTo>
                    <a:pt x="946" y="6771"/>
                  </a:lnTo>
                  <a:lnTo>
                    <a:pt x="1162" y="6988"/>
                  </a:lnTo>
                  <a:lnTo>
                    <a:pt x="1378" y="7204"/>
                  </a:lnTo>
                  <a:lnTo>
                    <a:pt x="1615" y="7421"/>
                  </a:lnTo>
                  <a:lnTo>
                    <a:pt x="1871" y="7598"/>
                  </a:lnTo>
                  <a:lnTo>
                    <a:pt x="2126" y="7775"/>
                  </a:lnTo>
                  <a:lnTo>
                    <a:pt x="2382" y="7932"/>
                  </a:lnTo>
                  <a:lnTo>
                    <a:pt x="2638" y="8070"/>
                  </a:lnTo>
                  <a:lnTo>
                    <a:pt x="2894" y="8188"/>
                  </a:lnTo>
                  <a:lnTo>
                    <a:pt x="3150" y="8287"/>
                  </a:lnTo>
                  <a:lnTo>
                    <a:pt x="3425" y="8385"/>
                  </a:lnTo>
                  <a:lnTo>
                    <a:pt x="3701" y="8444"/>
                  </a:lnTo>
                  <a:lnTo>
                    <a:pt x="3976" y="8503"/>
                  </a:lnTo>
                  <a:lnTo>
                    <a:pt x="4252" y="8523"/>
                  </a:lnTo>
                  <a:lnTo>
                    <a:pt x="4528" y="8542"/>
                  </a:lnTo>
                  <a:lnTo>
                    <a:pt x="4842" y="8523"/>
                  </a:lnTo>
                  <a:lnTo>
                    <a:pt x="5157" y="8464"/>
                  </a:lnTo>
                  <a:lnTo>
                    <a:pt x="5472" y="8365"/>
                  </a:lnTo>
                  <a:lnTo>
                    <a:pt x="5748" y="8267"/>
                  </a:lnTo>
                  <a:lnTo>
                    <a:pt x="6043" y="8109"/>
                  </a:lnTo>
                  <a:lnTo>
                    <a:pt x="6319" y="7952"/>
                  </a:lnTo>
                  <a:lnTo>
                    <a:pt x="6574" y="7755"/>
                  </a:lnTo>
                  <a:lnTo>
                    <a:pt x="6811" y="7558"/>
                  </a:lnTo>
                  <a:lnTo>
                    <a:pt x="7027" y="7322"/>
                  </a:lnTo>
                  <a:lnTo>
                    <a:pt x="7244" y="7066"/>
                  </a:lnTo>
                  <a:lnTo>
                    <a:pt x="7421" y="6810"/>
                  </a:lnTo>
                  <a:lnTo>
                    <a:pt x="7578" y="6535"/>
                  </a:lnTo>
                  <a:lnTo>
                    <a:pt x="7736" y="6240"/>
                  </a:lnTo>
                  <a:lnTo>
                    <a:pt x="7854" y="5944"/>
                  </a:lnTo>
                  <a:lnTo>
                    <a:pt x="7932" y="5630"/>
                  </a:lnTo>
                  <a:lnTo>
                    <a:pt x="7991" y="5315"/>
                  </a:lnTo>
                  <a:lnTo>
                    <a:pt x="8031" y="5098"/>
                  </a:lnTo>
                  <a:lnTo>
                    <a:pt x="8031" y="4882"/>
                  </a:lnTo>
                  <a:lnTo>
                    <a:pt x="8031" y="4645"/>
                  </a:lnTo>
                  <a:lnTo>
                    <a:pt x="8011" y="4409"/>
                  </a:lnTo>
                  <a:lnTo>
                    <a:pt x="7952" y="3937"/>
                  </a:lnTo>
                  <a:lnTo>
                    <a:pt x="7854" y="3465"/>
                  </a:lnTo>
                  <a:lnTo>
                    <a:pt x="7696" y="2992"/>
                  </a:lnTo>
                  <a:lnTo>
                    <a:pt x="7499" y="2540"/>
                  </a:lnTo>
                  <a:lnTo>
                    <a:pt x="7263" y="2087"/>
                  </a:lnTo>
                  <a:lnTo>
                    <a:pt x="6988" y="1654"/>
                  </a:lnTo>
                  <a:lnTo>
                    <a:pt x="6830" y="1457"/>
                  </a:lnTo>
                  <a:lnTo>
                    <a:pt x="6673" y="1280"/>
                  </a:lnTo>
                  <a:lnTo>
                    <a:pt x="6515" y="1083"/>
                  </a:lnTo>
                  <a:lnTo>
                    <a:pt x="6338" y="926"/>
                  </a:lnTo>
                  <a:lnTo>
                    <a:pt x="6161" y="768"/>
                  </a:lnTo>
                  <a:lnTo>
                    <a:pt x="5964" y="611"/>
                  </a:lnTo>
                  <a:lnTo>
                    <a:pt x="5767" y="473"/>
                  </a:lnTo>
                  <a:lnTo>
                    <a:pt x="5571" y="355"/>
                  </a:lnTo>
                  <a:lnTo>
                    <a:pt x="5374" y="256"/>
                  </a:lnTo>
                  <a:lnTo>
                    <a:pt x="5157" y="178"/>
                  </a:lnTo>
                  <a:lnTo>
                    <a:pt x="4941" y="99"/>
                  </a:lnTo>
                  <a:lnTo>
                    <a:pt x="4705" y="40"/>
                  </a:lnTo>
                  <a:lnTo>
                    <a:pt x="4488" y="20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1" name="Google Shape;11621;g3a90e59b413_0_152"/>
            <p:cNvSpPr/>
            <p:nvPr/>
          </p:nvSpPr>
          <p:spPr>
            <a:xfrm>
              <a:off x="7733864" y="2100288"/>
              <a:ext cx="108673" cy="115059"/>
            </a:xfrm>
            <a:custGeom>
              <a:rect b="b" l="l" r="r" t="t"/>
              <a:pathLst>
                <a:path extrusionOk="0" h="2126" w="2008">
                  <a:moveTo>
                    <a:pt x="1063" y="0"/>
                  </a:moveTo>
                  <a:lnTo>
                    <a:pt x="945" y="20"/>
                  </a:lnTo>
                  <a:lnTo>
                    <a:pt x="807" y="40"/>
                  </a:lnTo>
                  <a:lnTo>
                    <a:pt x="689" y="79"/>
                  </a:lnTo>
                  <a:lnTo>
                    <a:pt x="571" y="138"/>
                  </a:lnTo>
                  <a:lnTo>
                    <a:pt x="453" y="217"/>
                  </a:lnTo>
                  <a:lnTo>
                    <a:pt x="355" y="296"/>
                  </a:lnTo>
                  <a:lnTo>
                    <a:pt x="276" y="374"/>
                  </a:lnTo>
                  <a:lnTo>
                    <a:pt x="197" y="473"/>
                  </a:lnTo>
                  <a:lnTo>
                    <a:pt x="118" y="591"/>
                  </a:lnTo>
                  <a:lnTo>
                    <a:pt x="79" y="689"/>
                  </a:lnTo>
                  <a:lnTo>
                    <a:pt x="40" y="807"/>
                  </a:lnTo>
                  <a:lnTo>
                    <a:pt x="0" y="945"/>
                  </a:lnTo>
                  <a:lnTo>
                    <a:pt x="0" y="1063"/>
                  </a:lnTo>
                  <a:lnTo>
                    <a:pt x="20" y="1181"/>
                  </a:lnTo>
                  <a:lnTo>
                    <a:pt x="40" y="1319"/>
                  </a:lnTo>
                  <a:lnTo>
                    <a:pt x="79" y="1437"/>
                  </a:lnTo>
                  <a:lnTo>
                    <a:pt x="158" y="1575"/>
                  </a:lnTo>
                  <a:lnTo>
                    <a:pt x="236" y="1693"/>
                  </a:lnTo>
                  <a:lnTo>
                    <a:pt x="355" y="1811"/>
                  </a:lnTo>
                  <a:lnTo>
                    <a:pt x="473" y="1909"/>
                  </a:lnTo>
                  <a:lnTo>
                    <a:pt x="591" y="1988"/>
                  </a:lnTo>
                  <a:lnTo>
                    <a:pt x="729" y="2047"/>
                  </a:lnTo>
                  <a:lnTo>
                    <a:pt x="866" y="2087"/>
                  </a:lnTo>
                  <a:lnTo>
                    <a:pt x="1004" y="2126"/>
                  </a:lnTo>
                  <a:lnTo>
                    <a:pt x="1142" y="2126"/>
                  </a:lnTo>
                  <a:lnTo>
                    <a:pt x="1299" y="2106"/>
                  </a:lnTo>
                  <a:lnTo>
                    <a:pt x="1437" y="2067"/>
                  </a:lnTo>
                  <a:lnTo>
                    <a:pt x="1575" y="1988"/>
                  </a:lnTo>
                  <a:lnTo>
                    <a:pt x="1713" y="1890"/>
                  </a:lnTo>
                  <a:lnTo>
                    <a:pt x="1811" y="1772"/>
                  </a:lnTo>
                  <a:lnTo>
                    <a:pt x="1890" y="1634"/>
                  </a:lnTo>
                  <a:lnTo>
                    <a:pt x="1968" y="1476"/>
                  </a:lnTo>
                  <a:lnTo>
                    <a:pt x="2008" y="1339"/>
                  </a:lnTo>
                  <a:lnTo>
                    <a:pt x="2008" y="1221"/>
                  </a:lnTo>
                  <a:lnTo>
                    <a:pt x="2008" y="1102"/>
                  </a:lnTo>
                  <a:lnTo>
                    <a:pt x="1968" y="866"/>
                  </a:lnTo>
                  <a:lnTo>
                    <a:pt x="1870" y="630"/>
                  </a:lnTo>
                  <a:lnTo>
                    <a:pt x="1752" y="414"/>
                  </a:lnTo>
                  <a:lnTo>
                    <a:pt x="1673" y="315"/>
                  </a:lnTo>
                  <a:lnTo>
                    <a:pt x="1594" y="236"/>
                  </a:lnTo>
                  <a:lnTo>
                    <a:pt x="1496" y="158"/>
                  </a:lnTo>
                  <a:lnTo>
                    <a:pt x="1398" y="99"/>
                  </a:lnTo>
                  <a:lnTo>
                    <a:pt x="1299" y="40"/>
                  </a:lnTo>
                  <a:lnTo>
                    <a:pt x="1181" y="20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2" name="Google Shape;11622;g3a90e59b413_0_152"/>
            <p:cNvSpPr/>
            <p:nvPr/>
          </p:nvSpPr>
          <p:spPr>
            <a:xfrm>
              <a:off x="7746636" y="2113060"/>
              <a:ext cx="95901" cy="102287"/>
            </a:xfrm>
            <a:custGeom>
              <a:rect b="b" l="l" r="r" t="t"/>
              <a:pathLst>
                <a:path extrusionOk="0" h="1890" w="1772">
                  <a:moveTo>
                    <a:pt x="847" y="0"/>
                  </a:moveTo>
                  <a:lnTo>
                    <a:pt x="729" y="40"/>
                  </a:lnTo>
                  <a:lnTo>
                    <a:pt x="611" y="79"/>
                  </a:lnTo>
                  <a:lnTo>
                    <a:pt x="512" y="119"/>
                  </a:lnTo>
                  <a:lnTo>
                    <a:pt x="414" y="178"/>
                  </a:lnTo>
                  <a:lnTo>
                    <a:pt x="315" y="256"/>
                  </a:lnTo>
                  <a:lnTo>
                    <a:pt x="237" y="335"/>
                  </a:lnTo>
                  <a:lnTo>
                    <a:pt x="178" y="414"/>
                  </a:lnTo>
                  <a:lnTo>
                    <a:pt x="119" y="512"/>
                  </a:lnTo>
                  <a:lnTo>
                    <a:pt x="60" y="611"/>
                  </a:lnTo>
                  <a:lnTo>
                    <a:pt x="20" y="729"/>
                  </a:lnTo>
                  <a:lnTo>
                    <a:pt x="0" y="827"/>
                  </a:lnTo>
                  <a:lnTo>
                    <a:pt x="0" y="945"/>
                  </a:lnTo>
                  <a:lnTo>
                    <a:pt x="0" y="1044"/>
                  </a:lnTo>
                  <a:lnTo>
                    <a:pt x="40" y="1162"/>
                  </a:lnTo>
                  <a:lnTo>
                    <a:pt x="79" y="1280"/>
                  </a:lnTo>
                  <a:lnTo>
                    <a:pt x="138" y="1378"/>
                  </a:lnTo>
                  <a:lnTo>
                    <a:pt x="217" y="1496"/>
                  </a:lnTo>
                  <a:lnTo>
                    <a:pt x="315" y="1595"/>
                  </a:lnTo>
                  <a:lnTo>
                    <a:pt x="414" y="1673"/>
                  </a:lnTo>
                  <a:lnTo>
                    <a:pt x="532" y="1752"/>
                  </a:lnTo>
                  <a:lnTo>
                    <a:pt x="650" y="1811"/>
                  </a:lnTo>
                  <a:lnTo>
                    <a:pt x="768" y="1851"/>
                  </a:lnTo>
                  <a:lnTo>
                    <a:pt x="886" y="1890"/>
                  </a:lnTo>
                  <a:lnTo>
                    <a:pt x="1004" y="1890"/>
                  </a:lnTo>
                  <a:lnTo>
                    <a:pt x="1142" y="1870"/>
                  </a:lnTo>
                  <a:lnTo>
                    <a:pt x="1280" y="1831"/>
                  </a:lnTo>
                  <a:lnTo>
                    <a:pt x="1398" y="1752"/>
                  </a:lnTo>
                  <a:lnTo>
                    <a:pt x="1516" y="1673"/>
                  </a:lnTo>
                  <a:lnTo>
                    <a:pt x="1614" y="1555"/>
                  </a:lnTo>
                  <a:lnTo>
                    <a:pt x="1693" y="1437"/>
                  </a:lnTo>
                  <a:lnTo>
                    <a:pt x="1732" y="1319"/>
                  </a:lnTo>
                  <a:lnTo>
                    <a:pt x="1772" y="1181"/>
                  </a:lnTo>
                  <a:lnTo>
                    <a:pt x="1772" y="985"/>
                  </a:lnTo>
                  <a:lnTo>
                    <a:pt x="1732" y="768"/>
                  </a:lnTo>
                  <a:lnTo>
                    <a:pt x="1654" y="552"/>
                  </a:lnTo>
                  <a:lnTo>
                    <a:pt x="1555" y="374"/>
                  </a:lnTo>
                  <a:lnTo>
                    <a:pt x="1398" y="197"/>
                  </a:lnTo>
                  <a:lnTo>
                    <a:pt x="1319" y="138"/>
                  </a:lnTo>
                  <a:lnTo>
                    <a:pt x="1240" y="79"/>
                  </a:lnTo>
                  <a:lnTo>
                    <a:pt x="1142" y="40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3" name="Google Shape;11623;g3a90e59b413_0_152"/>
            <p:cNvSpPr/>
            <p:nvPr/>
          </p:nvSpPr>
          <p:spPr>
            <a:xfrm>
              <a:off x="8927899" y="3221912"/>
              <a:ext cx="496389" cy="463375"/>
            </a:xfrm>
            <a:custGeom>
              <a:rect b="b" l="l" r="r" t="t"/>
              <a:pathLst>
                <a:path extrusionOk="0" h="8562" w="9172">
                  <a:moveTo>
                    <a:pt x="4901" y="0"/>
                  </a:moveTo>
                  <a:lnTo>
                    <a:pt x="4625" y="20"/>
                  </a:lnTo>
                  <a:lnTo>
                    <a:pt x="4350" y="59"/>
                  </a:lnTo>
                  <a:lnTo>
                    <a:pt x="4055" y="98"/>
                  </a:lnTo>
                  <a:lnTo>
                    <a:pt x="3759" y="177"/>
                  </a:lnTo>
                  <a:lnTo>
                    <a:pt x="3464" y="256"/>
                  </a:lnTo>
                  <a:lnTo>
                    <a:pt x="3169" y="354"/>
                  </a:lnTo>
                  <a:lnTo>
                    <a:pt x="2893" y="472"/>
                  </a:lnTo>
                  <a:lnTo>
                    <a:pt x="2638" y="590"/>
                  </a:lnTo>
                  <a:lnTo>
                    <a:pt x="2382" y="728"/>
                  </a:lnTo>
                  <a:lnTo>
                    <a:pt x="2126" y="866"/>
                  </a:lnTo>
                  <a:lnTo>
                    <a:pt x="1890" y="1023"/>
                  </a:lnTo>
                  <a:lnTo>
                    <a:pt x="1673" y="1201"/>
                  </a:lnTo>
                  <a:lnTo>
                    <a:pt x="1457" y="1378"/>
                  </a:lnTo>
                  <a:lnTo>
                    <a:pt x="1260" y="1555"/>
                  </a:lnTo>
                  <a:lnTo>
                    <a:pt x="1063" y="1752"/>
                  </a:lnTo>
                  <a:lnTo>
                    <a:pt x="886" y="1968"/>
                  </a:lnTo>
                  <a:lnTo>
                    <a:pt x="728" y="2165"/>
                  </a:lnTo>
                  <a:lnTo>
                    <a:pt x="571" y="2401"/>
                  </a:lnTo>
                  <a:lnTo>
                    <a:pt x="453" y="2618"/>
                  </a:lnTo>
                  <a:lnTo>
                    <a:pt x="335" y="2854"/>
                  </a:lnTo>
                  <a:lnTo>
                    <a:pt x="236" y="3090"/>
                  </a:lnTo>
                  <a:lnTo>
                    <a:pt x="138" y="3326"/>
                  </a:lnTo>
                  <a:lnTo>
                    <a:pt x="79" y="3562"/>
                  </a:lnTo>
                  <a:lnTo>
                    <a:pt x="40" y="3818"/>
                  </a:lnTo>
                  <a:lnTo>
                    <a:pt x="0" y="4054"/>
                  </a:lnTo>
                  <a:lnTo>
                    <a:pt x="0" y="4310"/>
                  </a:lnTo>
                  <a:lnTo>
                    <a:pt x="0" y="4566"/>
                  </a:lnTo>
                  <a:lnTo>
                    <a:pt x="20" y="4822"/>
                  </a:lnTo>
                  <a:lnTo>
                    <a:pt x="79" y="5078"/>
                  </a:lnTo>
                  <a:lnTo>
                    <a:pt x="138" y="5334"/>
                  </a:lnTo>
                  <a:lnTo>
                    <a:pt x="236" y="5590"/>
                  </a:lnTo>
                  <a:lnTo>
                    <a:pt x="355" y="5826"/>
                  </a:lnTo>
                  <a:lnTo>
                    <a:pt x="492" y="6082"/>
                  </a:lnTo>
                  <a:lnTo>
                    <a:pt x="650" y="6337"/>
                  </a:lnTo>
                  <a:lnTo>
                    <a:pt x="847" y="6593"/>
                  </a:lnTo>
                  <a:lnTo>
                    <a:pt x="1043" y="6830"/>
                  </a:lnTo>
                  <a:lnTo>
                    <a:pt x="1280" y="7046"/>
                  </a:lnTo>
                  <a:lnTo>
                    <a:pt x="1535" y="7263"/>
                  </a:lnTo>
                  <a:lnTo>
                    <a:pt x="1811" y="7459"/>
                  </a:lnTo>
                  <a:lnTo>
                    <a:pt x="2087" y="7656"/>
                  </a:lnTo>
                  <a:lnTo>
                    <a:pt x="2382" y="7814"/>
                  </a:lnTo>
                  <a:lnTo>
                    <a:pt x="2677" y="7971"/>
                  </a:lnTo>
                  <a:lnTo>
                    <a:pt x="2972" y="8109"/>
                  </a:lnTo>
                  <a:lnTo>
                    <a:pt x="3248" y="8227"/>
                  </a:lnTo>
                  <a:lnTo>
                    <a:pt x="3543" y="8325"/>
                  </a:lnTo>
                  <a:lnTo>
                    <a:pt x="3858" y="8404"/>
                  </a:lnTo>
                  <a:lnTo>
                    <a:pt x="4173" y="8483"/>
                  </a:lnTo>
                  <a:lnTo>
                    <a:pt x="4488" y="8522"/>
                  </a:lnTo>
                  <a:lnTo>
                    <a:pt x="4803" y="8542"/>
                  </a:lnTo>
                  <a:lnTo>
                    <a:pt x="5117" y="8562"/>
                  </a:lnTo>
                  <a:lnTo>
                    <a:pt x="5491" y="8522"/>
                  </a:lnTo>
                  <a:lnTo>
                    <a:pt x="5846" y="8463"/>
                  </a:lnTo>
                  <a:lnTo>
                    <a:pt x="6180" y="8384"/>
                  </a:lnTo>
                  <a:lnTo>
                    <a:pt x="6535" y="8266"/>
                  </a:lnTo>
                  <a:lnTo>
                    <a:pt x="6849" y="8109"/>
                  </a:lnTo>
                  <a:lnTo>
                    <a:pt x="7164" y="7951"/>
                  </a:lnTo>
                  <a:lnTo>
                    <a:pt x="7460" y="7755"/>
                  </a:lnTo>
                  <a:lnTo>
                    <a:pt x="7735" y="7538"/>
                  </a:lnTo>
                  <a:lnTo>
                    <a:pt x="7991" y="7302"/>
                  </a:lnTo>
                  <a:lnTo>
                    <a:pt x="8227" y="7046"/>
                  </a:lnTo>
                  <a:lnTo>
                    <a:pt x="8444" y="6790"/>
                  </a:lnTo>
                  <a:lnTo>
                    <a:pt x="8640" y="6515"/>
                  </a:lnTo>
                  <a:lnTo>
                    <a:pt x="8798" y="6219"/>
                  </a:lnTo>
                  <a:lnTo>
                    <a:pt x="8936" y="5905"/>
                  </a:lnTo>
                  <a:lnTo>
                    <a:pt x="9054" y="5609"/>
                  </a:lnTo>
                  <a:lnTo>
                    <a:pt x="9113" y="5275"/>
                  </a:lnTo>
                  <a:lnTo>
                    <a:pt x="9152" y="5058"/>
                  </a:lnTo>
                  <a:lnTo>
                    <a:pt x="9172" y="4842"/>
                  </a:lnTo>
                  <a:lnTo>
                    <a:pt x="9172" y="4625"/>
                  </a:lnTo>
                  <a:lnTo>
                    <a:pt x="9152" y="4389"/>
                  </a:lnTo>
                  <a:lnTo>
                    <a:pt x="9132" y="4153"/>
                  </a:lnTo>
                  <a:lnTo>
                    <a:pt x="9093" y="3917"/>
                  </a:lnTo>
                  <a:lnTo>
                    <a:pt x="9034" y="3680"/>
                  </a:lnTo>
                  <a:lnTo>
                    <a:pt x="8975" y="3444"/>
                  </a:lnTo>
                  <a:lnTo>
                    <a:pt x="8896" y="3208"/>
                  </a:lnTo>
                  <a:lnTo>
                    <a:pt x="8798" y="2972"/>
                  </a:lnTo>
                  <a:lnTo>
                    <a:pt x="8699" y="2736"/>
                  </a:lnTo>
                  <a:lnTo>
                    <a:pt x="8581" y="2500"/>
                  </a:lnTo>
                  <a:lnTo>
                    <a:pt x="8463" y="2283"/>
                  </a:lnTo>
                  <a:lnTo>
                    <a:pt x="8326" y="2067"/>
                  </a:lnTo>
                  <a:lnTo>
                    <a:pt x="8168" y="1850"/>
                  </a:lnTo>
                  <a:lnTo>
                    <a:pt x="8011" y="1653"/>
                  </a:lnTo>
                  <a:lnTo>
                    <a:pt x="7853" y="1437"/>
                  </a:lnTo>
                  <a:lnTo>
                    <a:pt x="7676" y="1260"/>
                  </a:lnTo>
                  <a:lnTo>
                    <a:pt x="7479" y="1083"/>
                  </a:lnTo>
                  <a:lnTo>
                    <a:pt x="7282" y="905"/>
                  </a:lnTo>
                  <a:lnTo>
                    <a:pt x="7086" y="748"/>
                  </a:lnTo>
                  <a:lnTo>
                    <a:pt x="6869" y="610"/>
                  </a:lnTo>
                  <a:lnTo>
                    <a:pt x="6653" y="472"/>
                  </a:lnTo>
                  <a:lnTo>
                    <a:pt x="6416" y="354"/>
                  </a:lnTo>
                  <a:lnTo>
                    <a:pt x="6180" y="256"/>
                  </a:lnTo>
                  <a:lnTo>
                    <a:pt x="5944" y="177"/>
                  </a:lnTo>
                  <a:lnTo>
                    <a:pt x="5688" y="98"/>
                  </a:lnTo>
                  <a:lnTo>
                    <a:pt x="5432" y="59"/>
                  </a:lnTo>
                  <a:lnTo>
                    <a:pt x="5177" y="20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4" name="Google Shape;11624;g3a90e59b413_0_152"/>
            <p:cNvSpPr/>
            <p:nvPr/>
          </p:nvSpPr>
          <p:spPr>
            <a:xfrm>
              <a:off x="8905494" y="3234684"/>
              <a:ext cx="435720" cy="462347"/>
            </a:xfrm>
            <a:custGeom>
              <a:rect b="b" l="l" r="r" t="t"/>
              <a:pathLst>
                <a:path extrusionOk="0" h="8543" w="8051">
                  <a:moveTo>
                    <a:pt x="4016" y="0"/>
                  </a:moveTo>
                  <a:lnTo>
                    <a:pt x="3780" y="40"/>
                  </a:lnTo>
                  <a:lnTo>
                    <a:pt x="3504" y="79"/>
                  </a:lnTo>
                  <a:lnTo>
                    <a:pt x="3248" y="158"/>
                  </a:lnTo>
                  <a:lnTo>
                    <a:pt x="2993" y="236"/>
                  </a:lnTo>
                  <a:lnTo>
                    <a:pt x="2737" y="315"/>
                  </a:lnTo>
                  <a:lnTo>
                    <a:pt x="2501" y="433"/>
                  </a:lnTo>
                  <a:lnTo>
                    <a:pt x="2264" y="551"/>
                  </a:lnTo>
                  <a:lnTo>
                    <a:pt x="2048" y="689"/>
                  </a:lnTo>
                  <a:lnTo>
                    <a:pt x="1831" y="827"/>
                  </a:lnTo>
                  <a:lnTo>
                    <a:pt x="1635" y="984"/>
                  </a:lnTo>
                  <a:lnTo>
                    <a:pt x="1438" y="1142"/>
                  </a:lnTo>
                  <a:lnTo>
                    <a:pt x="1241" y="1319"/>
                  </a:lnTo>
                  <a:lnTo>
                    <a:pt x="1083" y="1516"/>
                  </a:lnTo>
                  <a:lnTo>
                    <a:pt x="906" y="1712"/>
                  </a:lnTo>
                  <a:lnTo>
                    <a:pt x="769" y="1909"/>
                  </a:lnTo>
                  <a:lnTo>
                    <a:pt x="631" y="2106"/>
                  </a:lnTo>
                  <a:lnTo>
                    <a:pt x="493" y="2323"/>
                  </a:lnTo>
                  <a:lnTo>
                    <a:pt x="375" y="2559"/>
                  </a:lnTo>
                  <a:lnTo>
                    <a:pt x="276" y="2775"/>
                  </a:lnTo>
                  <a:lnTo>
                    <a:pt x="198" y="3011"/>
                  </a:lnTo>
                  <a:lnTo>
                    <a:pt x="119" y="3248"/>
                  </a:lnTo>
                  <a:lnTo>
                    <a:pt x="80" y="3504"/>
                  </a:lnTo>
                  <a:lnTo>
                    <a:pt x="40" y="3740"/>
                  </a:lnTo>
                  <a:lnTo>
                    <a:pt x="1" y="3996"/>
                  </a:lnTo>
                  <a:lnTo>
                    <a:pt x="1" y="4251"/>
                  </a:lnTo>
                  <a:lnTo>
                    <a:pt x="21" y="4488"/>
                  </a:lnTo>
                  <a:lnTo>
                    <a:pt x="40" y="4743"/>
                  </a:lnTo>
                  <a:lnTo>
                    <a:pt x="80" y="4999"/>
                  </a:lnTo>
                  <a:lnTo>
                    <a:pt x="139" y="5255"/>
                  </a:lnTo>
                  <a:lnTo>
                    <a:pt x="237" y="5511"/>
                  </a:lnTo>
                  <a:lnTo>
                    <a:pt x="336" y="5767"/>
                  </a:lnTo>
                  <a:lnTo>
                    <a:pt x="454" y="6023"/>
                  </a:lnTo>
                  <a:lnTo>
                    <a:pt x="591" y="6259"/>
                  </a:lnTo>
                  <a:lnTo>
                    <a:pt x="769" y="6515"/>
                  </a:lnTo>
                  <a:lnTo>
                    <a:pt x="965" y="6771"/>
                  </a:lnTo>
                  <a:lnTo>
                    <a:pt x="1162" y="7007"/>
                  </a:lnTo>
                  <a:lnTo>
                    <a:pt x="1379" y="7204"/>
                  </a:lnTo>
                  <a:lnTo>
                    <a:pt x="1615" y="7420"/>
                  </a:lnTo>
                  <a:lnTo>
                    <a:pt x="1871" y="7597"/>
                  </a:lnTo>
                  <a:lnTo>
                    <a:pt x="2127" y="7774"/>
                  </a:lnTo>
                  <a:lnTo>
                    <a:pt x="2402" y="7932"/>
                  </a:lnTo>
                  <a:lnTo>
                    <a:pt x="2638" y="8070"/>
                  </a:lnTo>
                  <a:lnTo>
                    <a:pt x="2894" y="8188"/>
                  </a:lnTo>
                  <a:lnTo>
                    <a:pt x="3170" y="8286"/>
                  </a:lnTo>
                  <a:lnTo>
                    <a:pt x="3426" y="8385"/>
                  </a:lnTo>
                  <a:lnTo>
                    <a:pt x="3701" y="8444"/>
                  </a:lnTo>
                  <a:lnTo>
                    <a:pt x="3977" y="8503"/>
                  </a:lnTo>
                  <a:lnTo>
                    <a:pt x="4252" y="8522"/>
                  </a:lnTo>
                  <a:lnTo>
                    <a:pt x="4528" y="8542"/>
                  </a:lnTo>
                  <a:lnTo>
                    <a:pt x="4862" y="8522"/>
                  </a:lnTo>
                  <a:lnTo>
                    <a:pt x="5158" y="8463"/>
                  </a:lnTo>
                  <a:lnTo>
                    <a:pt x="5472" y="8365"/>
                  </a:lnTo>
                  <a:lnTo>
                    <a:pt x="5768" y="8266"/>
                  </a:lnTo>
                  <a:lnTo>
                    <a:pt x="6043" y="8109"/>
                  </a:lnTo>
                  <a:lnTo>
                    <a:pt x="6319" y="7952"/>
                  </a:lnTo>
                  <a:lnTo>
                    <a:pt x="6575" y="7755"/>
                  </a:lnTo>
                  <a:lnTo>
                    <a:pt x="6811" y="7558"/>
                  </a:lnTo>
                  <a:lnTo>
                    <a:pt x="7047" y="7322"/>
                  </a:lnTo>
                  <a:lnTo>
                    <a:pt x="7244" y="7066"/>
                  </a:lnTo>
                  <a:lnTo>
                    <a:pt x="7441" y="6810"/>
                  </a:lnTo>
                  <a:lnTo>
                    <a:pt x="7598" y="6534"/>
                  </a:lnTo>
                  <a:lnTo>
                    <a:pt x="7736" y="6239"/>
                  </a:lnTo>
                  <a:lnTo>
                    <a:pt x="7854" y="5944"/>
                  </a:lnTo>
                  <a:lnTo>
                    <a:pt x="7933" y="5629"/>
                  </a:lnTo>
                  <a:lnTo>
                    <a:pt x="8011" y="5314"/>
                  </a:lnTo>
                  <a:lnTo>
                    <a:pt x="8031" y="5098"/>
                  </a:lnTo>
                  <a:lnTo>
                    <a:pt x="8051" y="4881"/>
                  </a:lnTo>
                  <a:lnTo>
                    <a:pt x="8051" y="4645"/>
                  </a:lnTo>
                  <a:lnTo>
                    <a:pt x="8031" y="4409"/>
                  </a:lnTo>
                  <a:lnTo>
                    <a:pt x="7972" y="3937"/>
                  </a:lnTo>
                  <a:lnTo>
                    <a:pt x="7854" y="3464"/>
                  </a:lnTo>
                  <a:lnTo>
                    <a:pt x="7696" y="2992"/>
                  </a:lnTo>
                  <a:lnTo>
                    <a:pt x="7500" y="2539"/>
                  </a:lnTo>
                  <a:lnTo>
                    <a:pt x="7263" y="2086"/>
                  </a:lnTo>
                  <a:lnTo>
                    <a:pt x="6988" y="1673"/>
                  </a:lnTo>
                  <a:lnTo>
                    <a:pt x="6850" y="1457"/>
                  </a:lnTo>
                  <a:lnTo>
                    <a:pt x="6693" y="1280"/>
                  </a:lnTo>
                  <a:lnTo>
                    <a:pt x="6516" y="1083"/>
                  </a:lnTo>
                  <a:lnTo>
                    <a:pt x="6338" y="925"/>
                  </a:lnTo>
                  <a:lnTo>
                    <a:pt x="6161" y="768"/>
                  </a:lnTo>
                  <a:lnTo>
                    <a:pt x="5984" y="610"/>
                  </a:lnTo>
                  <a:lnTo>
                    <a:pt x="5787" y="473"/>
                  </a:lnTo>
                  <a:lnTo>
                    <a:pt x="5591" y="354"/>
                  </a:lnTo>
                  <a:lnTo>
                    <a:pt x="5374" y="256"/>
                  </a:lnTo>
                  <a:lnTo>
                    <a:pt x="5158" y="177"/>
                  </a:lnTo>
                  <a:lnTo>
                    <a:pt x="4941" y="99"/>
                  </a:lnTo>
                  <a:lnTo>
                    <a:pt x="4725" y="40"/>
                  </a:lnTo>
                  <a:lnTo>
                    <a:pt x="4488" y="20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5" name="Google Shape;11625;g3a90e59b413_0_152"/>
            <p:cNvSpPr/>
            <p:nvPr/>
          </p:nvSpPr>
          <p:spPr>
            <a:xfrm>
              <a:off x="9061033" y="3402941"/>
              <a:ext cx="108673" cy="115113"/>
            </a:xfrm>
            <a:custGeom>
              <a:rect b="b" l="l" r="r" t="t"/>
              <a:pathLst>
                <a:path extrusionOk="0" h="2127" w="2008">
                  <a:moveTo>
                    <a:pt x="1063" y="1"/>
                  </a:moveTo>
                  <a:lnTo>
                    <a:pt x="945" y="21"/>
                  </a:lnTo>
                  <a:lnTo>
                    <a:pt x="827" y="40"/>
                  </a:lnTo>
                  <a:lnTo>
                    <a:pt x="689" y="80"/>
                  </a:lnTo>
                  <a:lnTo>
                    <a:pt x="571" y="139"/>
                  </a:lnTo>
                  <a:lnTo>
                    <a:pt x="473" y="217"/>
                  </a:lnTo>
                  <a:lnTo>
                    <a:pt x="374" y="296"/>
                  </a:lnTo>
                  <a:lnTo>
                    <a:pt x="276" y="375"/>
                  </a:lnTo>
                  <a:lnTo>
                    <a:pt x="197" y="473"/>
                  </a:lnTo>
                  <a:lnTo>
                    <a:pt x="138" y="591"/>
                  </a:lnTo>
                  <a:lnTo>
                    <a:pt x="79" y="690"/>
                  </a:lnTo>
                  <a:lnTo>
                    <a:pt x="40" y="808"/>
                  </a:lnTo>
                  <a:lnTo>
                    <a:pt x="20" y="946"/>
                  </a:lnTo>
                  <a:lnTo>
                    <a:pt x="0" y="1064"/>
                  </a:lnTo>
                  <a:lnTo>
                    <a:pt x="20" y="1182"/>
                  </a:lnTo>
                  <a:lnTo>
                    <a:pt x="40" y="1320"/>
                  </a:lnTo>
                  <a:lnTo>
                    <a:pt x="99" y="1438"/>
                  </a:lnTo>
                  <a:lnTo>
                    <a:pt x="158" y="1575"/>
                  </a:lnTo>
                  <a:lnTo>
                    <a:pt x="256" y="1694"/>
                  </a:lnTo>
                  <a:lnTo>
                    <a:pt x="355" y="1812"/>
                  </a:lnTo>
                  <a:lnTo>
                    <a:pt x="473" y="1910"/>
                  </a:lnTo>
                  <a:lnTo>
                    <a:pt x="611" y="1989"/>
                  </a:lnTo>
                  <a:lnTo>
                    <a:pt x="729" y="2048"/>
                  </a:lnTo>
                  <a:lnTo>
                    <a:pt x="866" y="2087"/>
                  </a:lnTo>
                  <a:lnTo>
                    <a:pt x="1004" y="2127"/>
                  </a:lnTo>
                  <a:lnTo>
                    <a:pt x="1299" y="2127"/>
                  </a:lnTo>
                  <a:lnTo>
                    <a:pt x="1457" y="2067"/>
                  </a:lnTo>
                  <a:lnTo>
                    <a:pt x="1595" y="1989"/>
                  </a:lnTo>
                  <a:lnTo>
                    <a:pt x="1713" y="1890"/>
                  </a:lnTo>
                  <a:lnTo>
                    <a:pt x="1811" y="1772"/>
                  </a:lnTo>
                  <a:lnTo>
                    <a:pt x="1910" y="1634"/>
                  </a:lnTo>
                  <a:lnTo>
                    <a:pt x="1969" y="1497"/>
                  </a:lnTo>
                  <a:lnTo>
                    <a:pt x="2008" y="1339"/>
                  </a:lnTo>
                  <a:lnTo>
                    <a:pt x="2008" y="1221"/>
                  </a:lnTo>
                  <a:lnTo>
                    <a:pt x="2008" y="1103"/>
                  </a:lnTo>
                  <a:lnTo>
                    <a:pt x="1969" y="867"/>
                  </a:lnTo>
                  <a:lnTo>
                    <a:pt x="1890" y="631"/>
                  </a:lnTo>
                  <a:lnTo>
                    <a:pt x="1752" y="414"/>
                  </a:lnTo>
                  <a:lnTo>
                    <a:pt x="1673" y="316"/>
                  </a:lnTo>
                  <a:lnTo>
                    <a:pt x="1595" y="237"/>
                  </a:lnTo>
                  <a:lnTo>
                    <a:pt x="1496" y="158"/>
                  </a:lnTo>
                  <a:lnTo>
                    <a:pt x="1398" y="99"/>
                  </a:lnTo>
                  <a:lnTo>
                    <a:pt x="1299" y="40"/>
                  </a:lnTo>
                  <a:lnTo>
                    <a:pt x="1181" y="21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6" name="Google Shape;11626;g3a90e59b413_0_152"/>
            <p:cNvSpPr/>
            <p:nvPr/>
          </p:nvSpPr>
          <p:spPr>
            <a:xfrm>
              <a:off x="9073805" y="3415768"/>
              <a:ext cx="96983" cy="102287"/>
            </a:xfrm>
            <a:custGeom>
              <a:rect b="b" l="l" r="r" t="t"/>
              <a:pathLst>
                <a:path extrusionOk="0" h="1890" w="1792">
                  <a:moveTo>
                    <a:pt x="847" y="0"/>
                  </a:moveTo>
                  <a:lnTo>
                    <a:pt x="729" y="39"/>
                  </a:lnTo>
                  <a:lnTo>
                    <a:pt x="611" y="79"/>
                  </a:lnTo>
                  <a:lnTo>
                    <a:pt x="512" y="118"/>
                  </a:lnTo>
                  <a:lnTo>
                    <a:pt x="414" y="177"/>
                  </a:lnTo>
                  <a:lnTo>
                    <a:pt x="335" y="256"/>
                  </a:lnTo>
                  <a:lnTo>
                    <a:pt x="256" y="335"/>
                  </a:lnTo>
                  <a:lnTo>
                    <a:pt x="178" y="413"/>
                  </a:lnTo>
                  <a:lnTo>
                    <a:pt x="119" y="512"/>
                  </a:lnTo>
                  <a:lnTo>
                    <a:pt x="79" y="610"/>
                  </a:lnTo>
                  <a:lnTo>
                    <a:pt x="40" y="728"/>
                  </a:lnTo>
                  <a:lnTo>
                    <a:pt x="20" y="827"/>
                  </a:lnTo>
                  <a:lnTo>
                    <a:pt x="1" y="945"/>
                  </a:lnTo>
                  <a:lnTo>
                    <a:pt x="20" y="1043"/>
                  </a:lnTo>
                  <a:lnTo>
                    <a:pt x="40" y="1161"/>
                  </a:lnTo>
                  <a:lnTo>
                    <a:pt x="79" y="1279"/>
                  </a:lnTo>
                  <a:lnTo>
                    <a:pt x="138" y="1378"/>
                  </a:lnTo>
                  <a:lnTo>
                    <a:pt x="217" y="1496"/>
                  </a:lnTo>
                  <a:lnTo>
                    <a:pt x="316" y="1594"/>
                  </a:lnTo>
                  <a:lnTo>
                    <a:pt x="414" y="1693"/>
                  </a:lnTo>
                  <a:lnTo>
                    <a:pt x="532" y="1752"/>
                  </a:lnTo>
                  <a:lnTo>
                    <a:pt x="650" y="1811"/>
                  </a:lnTo>
                  <a:lnTo>
                    <a:pt x="768" y="1850"/>
                  </a:lnTo>
                  <a:lnTo>
                    <a:pt x="886" y="1890"/>
                  </a:lnTo>
                  <a:lnTo>
                    <a:pt x="1004" y="1890"/>
                  </a:lnTo>
                  <a:lnTo>
                    <a:pt x="1162" y="1870"/>
                  </a:lnTo>
                  <a:lnTo>
                    <a:pt x="1280" y="1830"/>
                  </a:lnTo>
                  <a:lnTo>
                    <a:pt x="1418" y="1752"/>
                  </a:lnTo>
                  <a:lnTo>
                    <a:pt x="1516" y="1673"/>
                  </a:lnTo>
                  <a:lnTo>
                    <a:pt x="1615" y="1575"/>
                  </a:lnTo>
                  <a:lnTo>
                    <a:pt x="1693" y="1437"/>
                  </a:lnTo>
                  <a:lnTo>
                    <a:pt x="1752" y="1319"/>
                  </a:lnTo>
                  <a:lnTo>
                    <a:pt x="1772" y="1181"/>
                  </a:lnTo>
                  <a:lnTo>
                    <a:pt x="1792" y="984"/>
                  </a:lnTo>
                  <a:lnTo>
                    <a:pt x="1752" y="768"/>
                  </a:lnTo>
                  <a:lnTo>
                    <a:pt x="1674" y="551"/>
                  </a:lnTo>
                  <a:lnTo>
                    <a:pt x="1555" y="374"/>
                  </a:lnTo>
                  <a:lnTo>
                    <a:pt x="1418" y="197"/>
                  </a:lnTo>
                  <a:lnTo>
                    <a:pt x="1339" y="138"/>
                  </a:lnTo>
                  <a:lnTo>
                    <a:pt x="1241" y="79"/>
                  </a:lnTo>
                  <a:lnTo>
                    <a:pt x="1142" y="3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7" name="Google Shape;11627;g3a90e59b413_0_152"/>
            <p:cNvSpPr/>
            <p:nvPr/>
          </p:nvSpPr>
          <p:spPr>
            <a:xfrm>
              <a:off x="7639047" y="3320950"/>
              <a:ext cx="2112304" cy="1822545"/>
            </a:xfrm>
            <a:custGeom>
              <a:rect b="b" l="l" r="r" t="t"/>
              <a:pathLst>
                <a:path extrusionOk="0" h="33676" w="39030">
                  <a:moveTo>
                    <a:pt x="23756" y="0"/>
                  </a:moveTo>
                  <a:lnTo>
                    <a:pt x="23520" y="237"/>
                  </a:lnTo>
                  <a:lnTo>
                    <a:pt x="23264" y="473"/>
                  </a:lnTo>
                  <a:lnTo>
                    <a:pt x="22989" y="670"/>
                  </a:lnTo>
                  <a:lnTo>
                    <a:pt x="22693" y="866"/>
                  </a:lnTo>
                  <a:lnTo>
                    <a:pt x="22418" y="1063"/>
                  </a:lnTo>
                  <a:lnTo>
                    <a:pt x="22103" y="1240"/>
                  </a:lnTo>
                  <a:lnTo>
                    <a:pt x="21493" y="1575"/>
                  </a:lnTo>
                  <a:lnTo>
                    <a:pt x="20981" y="1831"/>
                  </a:lnTo>
                  <a:lnTo>
                    <a:pt x="20469" y="2087"/>
                  </a:lnTo>
                  <a:lnTo>
                    <a:pt x="19938" y="2343"/>
                  </a:lnTo>
                  <a:lnTo>
                    <a:pt x="19407" y="2559"/>
                  </a:lnTo>
                  <a:lnTo>
                    <a:pt x="18856" y="2776"/>
                  </a:lnTo>
                  <a:lnTo>
                    <a:pt x="18304" y="2953"/>
                  </a:lnTo>
                  <a:lnTo>
                    <a:pt x="17753" y="3090"/>
                  </a:lnTo>
                  <a:lnTo>
                    <a:pt x="17183" y="3209"/>
                  </a:lnTo>
                  <a:lnTo>
                    <a:pt x="16612" y="3287"/>
                  </a:lnTo>
                  <a:lnTo>
                    <a:pt x="16021" y="3327"/>
                  </a:lnTo>
                  <a:lnTo>
                    <a:pt x="15726" y="3327"/>
                  </a:lnTo>
                  <a:lnTo>
                    <a:pt x="15431" y="3307"/>
                  </a:lnTo>
                  <a:lnTo>
                    <a:pt x="15155" y="3287"/>
                  </a:lnTo>
                  <a:lnTo>
                    <a:pt x="14860" y="3248"/>
                  </a:lnTo>
                  <a:lnTo>
                    <a:pt x="14585" y="3209"/>
                  </a:lnTo>
                  <a:lnTo>
                    <a:pt x="14289" y="3130"/>
                  </a:lnTo>
                  <a:lnTo>
                    <a:pt x="14014" y="3071"/>
                  </a:lnTo>
                  <a:lnTo>
                    <a:pt x="13738" y="2972"/>
                  </a:lnTo>
                  <a:lnTo>
                    <a:pt x="13482" y="2874"/>
                  </a:lnTo>
                  <a:lnTo>
                    <a:pt x="13207" y="2756"/>
                  </a:lnTo>
                  <a:lnTo>
                    <a:pt x="12951" y="2618"/>
                  </a:lnTo>
                  <a:lnTo>
                    <a:pt x="12715" y="2461"/>
                  </a:lnTo>
                  <a:lnTo>
                    <a:pt x="12656" y="2776"/>
                  </a:lnTo>
                  <a:lnTo>
                    <a:pt x="12636" y="3071"/>
                  </a:lnTo>
                  <a:lnTo>
                    <a:pt x="12616" y="3366"/>
                  </a:lnTo>
                  <a:lnTo>
                    <a:pt x="12597" y="3661"/>
                  </a:lnTo>
                  <a:lnTo>
                    <a:pt x="12616" y="3937"/>
                  </a:lnTo>
                  <a:lnTo>
                    <a:pt x="12636" y="4212"/>
                  </a:lnTo>
                  <a:lnTo>
                    <a:pt x="12676" y="4488"/>
                  </a:lnTo>
                  <a:lnTo>
                    <a:pt x="12715" y="4763"/>
                  </a:lnTo>
                  <a:lnTo>
                    <a:pt x="12774" y="5039"/>
                  </a:lnTo>
                  <a:lnTo>
                    <a:pt x="12853" y="5295"/>
                  </a:lnTo>
                  <a:lnTo>
                    <a:pt x="13030" y="5846"/>
                  </a:lnTo>
                  <a:lnTo>
                    <a:pt x="13266" y="6377"/>
                  </a:lnTo>
                  <a:lnTo>
                    <a:pt x="13522" y="6948"/>
                  </a:lnTo>
                  <a:lnTo>
                    <a:pt x="12794" y="7302"/>
                  </a:lnTo>
                  <a:lnTo>
                    <a:pt x="12046" y="7696"/>
                  </a:lnTo>
                  <a:lnTo>
                    <a:pt x="11337" y="8090"/>
                  </a:lnTo>
                  <a:lnTo>
                    <a:pt x="10609" y="8503"/>
                  </a:lnTo>
                  <a:lnTo>
                    <a:pt x="9920" y="8956"/>
                  </a:lnTo>
                  <a:lnTo>
                    <a:pt x="9231" y="9408"/>
                  </a:lnTo>
                  <a:lnTo>
                    <a:pt x="8542" y="9881"/>
                  </a:lnTo>
                  <a:lnTo>
                    <a:pt x="7873" y="10373"/>
                  </a:lnTo>
                  <a:lnTo>
                    <a:pt x="7224" y="10865"/>
                  </a:lnTo>
                  <a:lnTo>
                    <a:pt x="6574" y="11396"/>
                  </a:lnTo>
                  <a:lnTo>
                    <a:pt x="5944" y="11927"/>
                  </a:lnTo>
                  <a:lnTo>
                    <a:pt x="5334" y="12479"/>
                  </a:lnTo>
                  <a:lnTo>
                    <a:pt x="4744" y="13049"/>
                  </a:lnTo>
                  <a:lnTo>
                    <a:pt x="4153" y="13640"/>
                  </a:lnTo>
                  <a:lnTo>
                    <a:pt x="3583" y="14250"/>
                  </a:lnTo>
                  <a:lnTo>
                    <a:pt x="3032" y="14860"/>
                  </a:lnTo>
                  <a:lnTo>
                    <a:pt x="2756" y="15175"/>
                  </a:lnTo>
                  <a:lnTo>
                    <a:pt x="2520" y="15490"/>
                  </a:lnTo>
                  <a:lnTo>
                    <a:pt x="2421" y="15667"/>
                  </a:lnTo>
                  <a:lnTo>
                    <a:pt x="2323" y="15844"/>
                  </a:lnTo>
                  <a:lnTo>
                    <a:pt x="2244" y="16041"/>
                  </a:lnTo>
                  <a:lnTo>
                    <a:pt x="2205" y="16218"/>
                  </a:lnTo>
                  <a:lnTo>
                    <a:pt x="2185" y="16395"/>
                  </a:lnTo>
                  <a:lnTo>
                    <a:pt x="2166" y="16553"/>
                  </a:lnTo>
                  <a:lnTo>
                    <a:pt x="2185" y="16887"/>
                  </a:lnTo>
                  <a:lnTo>
                    <a:pt x="2244" y="17222"/>
                  </a:lnTo>
                  <a:lnTo>
                    <a:pt x="2303" y="17556"/>
                  </a:lnTo>
                  <a:lnTo>
                    <a:pt x="2618" y="19052"/>
                  </a:lnTo>
                  <a:lnTo>
                    <a:pt x="2914" y="20548"/>
                  </a:lnTo>
                  <a:lnTo>
                    <a:pt x="3445" y="23520"/>
                  </a:lnTo>
                  <a:lnTo>
                    <a:pt x="3976" y="26512"/>
                  </a:lnTo>
                  <a:lnTo>
                    <a:pt x="4272" y="28007"/>
                  </a:lnTo>
                  <a:lnTo>
                    <a:pt x="4586" y="29503"/>
                  </a:lnTo>
                  <a:lnTo>
                    <a:pt x="4350" y="29739"/>
                  </a:lnTo>
                  <a:lnTo>
                    <a:pt x="4094" y="29936"/>
                  </a:lnTo>
                  <a:lnTo>
                    <a:pt x="3839" y="30113"/>
                  </a:lnTo>
                  <a:lnTo>
                    <a:pt x="3563" y="30290"/>
                  </a:lnTo>
                  <a:lnTo>
                    <a:pt x="3287" y="30428"/>
                  </a:lnTo>
                  <a:lnTo>
                    <a:pt x="2973" y="30566"/>
                  </a:lnTo>
                  <a:lnTo>
                    <a:pt x="2362" y="30822"/>
                  </a:lnTo>
                  <a:lnTo>
                    <a:pt x="1752" y="31058"/>
                  </a:lnTo>
                  <a:lnTo>
                    <a:pt x="1142" y="31314"/>
                  </a:lnTo>
                  <a:lnTo>
                    <a:pt x="847" y="31452"/>
                  </a:lnTo>
                  <a:lnTo>
                    <a:pt x="552" y="31589"/>
                  </a:lnTo>
                  <a:lnTo>
                    <a:pt x="276" y="31767"/>
                  </a:lnTo>
                  <a:lnTo>
                    <a:pt x="1" y="31944"/>
                  </a:lnTo>
                  <a:lnTo>
                    <a:pt x="768" y="32003"/>
                  </a:lnTo>
                  <a:lnTo>
                    <a:pt x="1536" y="32022"/>
                  </a:lnTo>
                  <a:lnTo>
                    <a:pt x="2303" y="32003"/>
                  </a:lnTo>
                  <a:lnTo>
                    <a:pt x="3071" y="31983"/>
                  </a:lnTo>
                  <a:lnTo>
                    <a:pt x="3839" y="31924"/>
                  </a:lnTo>
                  <a:lnTo>
                    <a:pt x="4586" y="31845"/>
                  </a:lnTo>
                  <a:lnTo>
                    <a:pt x="5354" y="31747"/>
                  </a:lnTo>
                  <a:lnTo>
                    <a:pt x="6122" y="31629"/>
                  </a:lnTo>
                  <a:lnTo>
                    <a:pt x="6358" y="31570"/>
                  </a:lnTo>
                  <a:lnTo>
                    <a:pt x="6476" y="31530"/>
                  </a:lnTo>
                  <a:lnTo>
                    <a:pt x="6594" y="31471"/>
                  </a:lnTo>
                  <a:lnTo>
                    <a:pt x="6692" y="31412"/>
                  </a:lnTo>
                  <a:lnTo>
                    <a:pt x="6791" y="31334"/>
                  </a:lnTo>
                  <a:lnTo>
                    <a:pt x="6850" y="31235"/>
                  </a:lnTo>
                  <a:lnTo>
                    <a:pt x="6889" y="31117"/>
                  </a:lnTo>
                  <a:lnTo>
                    <a:pt x="6889" y="31038"/>
                  </a:lnTo>
                  <a:lnTo>
                    <a:pt x="6889" y="30940"/>
                  </a:lnTo>
                  <a:lnTo>
                    <a:pt x="6869" y="30841"/>
                  </a:lnTo>
                  <a:lnTo>
                    <a:pt x="6830" y="30763"/>
                  </a:lnTo>
                  <a:lnTo>
                    <a:pt x="6732" y="30586"/>
                  </a:lnTo>
                  <a:lnTo>
                    <a:pt x="6614" y="30428"/>
                  </a:lnTo>
                  <a:lnTo>
                    <a:pt x="6436" y="30133"/>
                  </a:lnTo>
                  <a:lnTo>
                    <a:pt x="6279" y="29838"/>
                  </a:lnTo>
                  <a:lnTo>
                    <a:pt x="6161" y="29503"/>
                  </a:lnTo>
                  <a:lnTo>
                    <a:pt x="6063" y="29188"/>
                  </a:lnTo>
                  <a:lnTo>
                    <a:pt x="5984" y="28854"/>
                  </a:lnTo>
                  <a:lnTo>
                    <a:pt x="5925" y="28519"/>
                  </a:lnTo>
                  <a:lnTo>
                    <a:pt x="5885" y="28165"/>
                  </a:lnTo>
                  <a:lnTo>
                    <a:pt x="5866" y="27811"/>
                  </a:lnTo>
                  <a:lnTo>
                    <a:pt x="5885" y="27456"/>
                  </a:lnTo>
                  <a:lnTo>
                    <a:pt x="5885" y="27102"/>
                  </a:lnTo>
                  <a:lnTo>
                    <a:pt x="5925" y="26748"/>
                  </a:lnTo>
                  <a:lnTo>
                    <a:pt x="5964" y="26393"/>
                  </a:lnTo>
                  <a:lnTo>
                    <a:pt x="6082" y="25685"/>
                  </a:lnTo>
                  <a:lnTo>
                    <a:pt x="6220" y="24976"/>
                  </a:lnTo>
                  <a:lnTo>
                    <a:pt x="6377" y="24288"/>
                  </a:lnTo>
                  <a:lnTo>
                    <a:pt x="6476" y="23579"/>
                  </a:lnTo>
                  <a:lnTo>
                    <a:pt x="6555" y="22870"/>
                  </a:lnTo>
                  <a:lnTo>
                    <a:pt x="6594" y="22162"/>
                  </a:lnTo>
                  <a:lnTo>
                    <a:pt x="6594" y="21788"/>
                  </a:lnTo>
                  <a:lnTo>
                    <a:pt x="6574" y="21434"/>
                  </a:lnTo>
                  <a:lnTo>
                    <a:pt x="6555" y="21079"/>
                  </a:lnTo>
                  <a:lnTo>
                    <a:pt x="6515" y="20745"/>
                  </a:lnTo>
                  <a:lnTo>
                    <a:pt x="6456" y="20391"/>
                  </a:lnTo>
                  <a:lnTo>
                    <a:pt x="6377" y="20056"/>
                  </a:lnTo>
                  <a:lnTo>
                    <a:pt x="6279" y="19702"/>
                  </a:lnTo>
                  <a:lnTo>
                    <a:pt x="6161" y="19367"/>
                  </a:lnTo>
                  <a:lnTo>
                    <a:pt x="6988" y="19151"/>
                  </a:lnTo>
                  <a:lnTo>
                    <a:pt x="7814" y="18895"/>
                  </a:lnTo>
                  <a:lnTo>
                    <a:pt x="8601" y="18600"/>
                  </a:lnTo>
                  <a:lnTo>
                    <a:pt x="9408" y="18285"/>
                  </a:lnTo>
                  <a:lnTo>
                    <a:pt x="10176" y="17930"/>
                  </a:lnTo>
                  <a:lnTo>
                    <a:pt x="10944" y="17556"/>
                  </a:lnTo>
                  <a:lnTo>
                    <a:pt x="11691" y="17143"/>
                  </a:lnTo>
                  <a:lnTo>
                    <a:pt x="12420" y="16710"/>
                  </a:lnTo>
                  <a:lnTo>
                    <a:pt x="13148" y="16238"/>
                  </a:lnTo>
                  <a:lnTo>
                    <a:pt x="13837" y="15746"/>
                  </a:lnTo>
                  <a:lnTo>
                    <a:pt x="14526" y="15234"/>
                  </a:lnTo>
                  <a:lnTo>
                    <a:pt x="15195" y="14683"/>
                  </a:lnTo>
                  <a:lnTo>
                    <a:pt x="15825" y="14112"/>
                  </a:lnTo>
                  <a:lnTo>
                    <a:pt x="16435" y="13522"/>
                  </a:lnTo>
                  <a:lnTo>
                    <a:pt x="17045" y="12912"/>
                  </a:lnTo>
                  <a:lnTo>
                    <a:pt x="17616" y="12282"/>
                  </a:lnTo>
                  <a:lnTo>
                    <a:pt x="17990" y="12715"/>
                  </a:lnTo>
                  <a:lnTo>
                    <a:pt x="18383" y="13148"/>
                  </a:lnTo>
                  <a:lnTo>
                    <a:pt x="18777" y="13581"/>
                  </a:lnTo>
                  <a:lnTo>
                    <a:pt x="19190" y="13994"/>
                  </a:lnTo>
                  <a:lnTo>
                    <a:pt x="19623" y="14407"/>
                  </a:lnTo>
                  <a:lnTo>
                    <a:pt x="20036" y="14801"/>
                  </a:lnTo>
                  <a:lnTo>
                    <a:pt x="20489" y="15195"/>
                  </a:lnTo>
                  <a:lnTo>
                    <a:pt x="20922" y="15569"/>
                  </a:lnTo>
                  <a:lnTo>
                    <a:pt x="21394" y="15943"/>
                  </a:lnTo>
                  <a:lnTo>
                    <a:pt x="21847" y="16297"/>
                  </a:lnTo>
                  <a:lnTo>
                    <a:pt x="22319" y="16651"/>
                  </a:lnTo>
                  <a:lnTo>
                    <a:pt x="22792" y="16986"/>
                  </a:lnTo>
                  <a:lnTo>
                    <a:pt x="23284" y="17301"/>
                  </a:lnTo>
                  <a:lnTo>
                    <a:pt x="23776" y="17615"/>
                  </a:lnTo>
                  <a:lnTo>
                    <a:pt x="24268" y="17930"/>
                  </a:lnTo>
                  <a:lnTo>
                    <a:pt x="24780" y="18226"/>
                  </a:lnTo>
                  <a:lnTo>
                    <a:pt x="25370" y="18580"/>
                  </a:lnTo>
                  <a:lnTo>
                    <a:pt x="25665" y="18757"/>
                  </a:lnTo>
                  <a:lnTo>
                    <a:pt x="25941" y="18895"/>
                  </a:lnTo>
                  <a:lnTo>
                    <a:pt x="26216" y="19033"/>
                  </a:lnTo>
                  <a:lnTo>
                    <a:pt x="26512" y="19131"/>
                  </a:lnTo>
                  <a:lnTo>
                    <a:pt x="26669" y="19170"/>
                  </a:lnTo>
                  <a:lnTo>
                    <a:pt x="26846" y="19190"/>
                  </a:lnTo>
                  <a:lnTo>
                    <a:pt x="27004" y="19210"/>
                  </a:lnTo>
                  <a:lnTo>
                    <a:pt x="27181" y="19210"/>
                  </a:lnTo>
                  <a:lnTo>
                    <a:pt x="27240" y="19485"/>
                  </a:lnTo>
                  <a:lnTo>
                    <a:pt x="27299" y="19780"/>
                  </a:lnTo>
                  <a:lnTo>
                    <a:pt x="27417" y="20036"/>
                  </a:lnTo>
                  <a:lnTo>
                    <a:pt x="27535" y="20292"/>
                  </a:lnTo>
                  <a:lnTo>
                    <a:pt x="27673" y="20528"/>
                  </a:lnTo>
                  <a:lnTo>
                    <a:pt x="27850" y="20745"/>
                  </a:lnTo>
                  <a:lnTo>
                    <a:pt x="28027" y="20961"/>
                  </a:lnTo>
                  <a:lnTo>
                    <a:pt x="28224" y="21138"/>
                  </a:lnTo>
                  <a:lnTo>
                    <a:pt x="28440" y="21316"/>
                  </a:lnTo>
                  <a:lnTo>
                    <a:pt x="28677" y="21453"/>
                  </a:lnTo>
                  <a:lnTo>
                    <a:pt x="28932" y="21591"/>
                  </a:lnTo>
                  <a:lnTo>
                    <a:pt x="29188" y="21690"/>
                  </a:lnTo>
                  <a:lnTo>
                    <a:pt x="29464" y="21768"/>
                  </a:lnTo>
                  <a:lnTo>
                    <a:pt x="29739" y="21827"/>
                  </a:lnTo>
                  <a:lnTo>
                    <a:pt x="30035" y="21867"/>
                  </a:lnTo>
                  <a:lnTo>
                    <a:pt x="30310" y="21867"/>
                  </a:lnTo>
                  <a:lnTo>
                    <a:pt x="34758" y="27358"/>
                  </a:lnTo>
                  <a:lnTo>
                    <a:pt x="35368" y="28125"/>
                  </a:lnTo>
                  <a:lnTo>
                    <a:pt x="35624" y="28499"/>
                  </a:lnTo>
                  <a:lnTo>
                    <a:pt x="35880" y="28873"/>
                  </a:lnTo>
                  <a:lnTo>
                    <a:pt x="36097" y="29267"/>
                  </a:lnTo>
                  <a:lnTo>
                    <a:pt x="36293" y="29680"/>
                  </a:lnTo>
                  <a:lnTo>
                    <a:pt x="36451" y="30113"/>
                  </a:lnTo>
                  <a:lnTo>
                    <a:pt x="36589" y="30586"/>
                  </a:lnTo>
                  <a:lnTo>
                    <a:pt x="36608" y="30684"/>
                  </a:lnTo>
                  <a:lnTo>
                    <a:pt x="36608" y="30782"/>
                  </a:lnTo>
                  <a:lnTo>
                    <a:pt x="36589" y="30999"/>
                  </a:lnTo>
                  <a:lnTo>
                    <a:pt x="36530" y="31196"/>
                  </a:lnTo>
                  <a:lnTo>
                    <a:pt x="36451" y="31393"/>
                  </a:lnTo>
                  <a:lnTo>
                    <a:pt x="36333" y="31589"/>
                  </a:lnTo>
                  <a:lnTo>
                    <a:pt x="36215" y="31767"/>
                  </a:lnTo>
                  <a:lnTo>
                    <a:pt x="35939" y="32121"/>
                  </a:lnTo>
                  <a:lnTo>
                    <a:pt x="35821" y="32298"/>
                  </a:lnTo>
                  <a:lnTo>
                    <a:pt x="35703" y="32475"/>
                  </a:lnTo>
                  <a:lnTo>
                    <a:pt x="35585" y="32672"/>
                  </a:lnTo>
                  <a:lnTo>
                    <a:pt x="35506" y="32869"/>
                  </a:lnTo>
                  <a:lnTo>
                    <a:pt x="35447" y="33085"/>
                  </a:lnTo>
                  <a:lnTo>
                    <a:pt x="35427" y="33282"/>
                  </a:lnTo>
                  <a:lnTo>
                    <a:pt x="35427" y="33380"/>
                  </a:lnTo>
                  <a:lnTo>
                    <a:pt x="35447" y="33479"/>
                  </a:lnTo>
                  <a:lnTo>
                    <a:pt x="35486" y="33577"/>
                  </a:lnTo>
                  <a:lnTo>
                    <a:pt x="35526" y="33676"/>
                  </a:lnTo>
                  <a:lnTo>
                    <a:pt x="35959" y="33676"/>
                  </a:lnTo>
                  <a:lnTo>
                    <a:pt x="36411" y="33656"/>
                  </a:lnTo>
                  <a:lnTo>
                    <a:pt x="36844" y="33597"/>
                  </a:lnTo>
                  <a:lnTo>
                    <a:pt x="37297" y="33538"/>
                  </a:lnTo>
                  <a:lnTo>
                    <a:pt x="37730" y="33459"/>
                  </a:lnTo>
                  <a:lnTo>
                    <a:pt x="38163" y="33361"/>
                  </a:lnTo>
                  <a:lnTo>
                    <a:pt x="39029" y="33144"/>
                  </a:lnTo>
                  <a:lnTo>
                    <a:pt x="38990" y="32652"/>
                  </a:lnTo>
                  <a:lnTo>
                    <a:pt x="38931" y="32160"/>
                  </a:lnTo>
                  <a:lnTo>
                    <a:pt x="38872" y="31924"/>
                  </a:lnTo>
                  <a:lnTo>
                    <a:pt x="38813" y="31688"/>
                  </a:lnTo>
                  <a:lnTo>
                    <a:pt x="38734" y="31452"/>
                  </a:lnTo>
                  <a:lnTo>
                    <a:pt x="38655" y="31215"/>
                  </a:lnTo>
                  <a:lnTo>
                    <a:pt x="38537" y="30999"/>
                  </a:lnTo>
                  <a:lnTo>
                    <a:pt x="38439" y="30782"/>
                  </a:lnTo>
                  <a:lnTo>
                    <a:pt x="38301" y="30566"/>
                  </a:lnTo>
                  <a:lnTo>
                    <a:pt x="38163" y="30369"/>
                  </a:lnTo>
                  <a:lnTo>
                    <a:pt x="38025" y="30192"/>
                  </a:lnTo>
                  <a:lnTo>
                    <a:pt x="37868" y="30015"/>
                  </a:lnTo>
                  <a:lnTo>
                    <a:pt x="37691" y="29838"/>
                  </a:lnTo>
                  <a:lnTo>
                    <a:pt x="37494" y="29680"/>
                  </a:lnTo>
                  <a:lnTo>
                    <a:pt x="36333" y="24878"/>
                  </a:lnTo>
                  <a:lnTo>
                    <a:pt x="36057" y="23756"/>
                  </a:lnTo>
                  <a:lnTo>
                    <a:pt x="35919" y="23205"/>
                  </a:lnTo>
                  <a:lnTo>
                    <a:pt x="35762" y="22654"/>
                  </a:lnTo>
                  <a:lnTo>
                    <a:pt x="35565" y="22123"/>
                  </a:lnTo>
                  <a:lnTo>
                    <a:pt x="35368" y="21591"/>
                  </a:lnTo>
                  <a:lnTo>
                    <a:pt x="35152" y="21079"/>
                  </a:lnTo>
                  <a:lnTo>
                    <a:pt x="34896" y="20568"/>
                  </a:lnTo>
                  <a:lnTo>
                    <a:pt x="34739" y="20312"/>
                  </a:lnTo>
                  <a:lnTo>
                    <a:pt x="34601" y="20076"/>
                  </a:lnTo>
                  <a:lnTo>
                    <a:pt x="34424" y="19859"/>
                  </a:lnTo>
                  <a:lnTo>
                    <a:pt x="34266" y="19643"/>
                  </a:lnTo>
                  <a:lnTo>
                    <a:pt x="34069" y="19426"/>
                  </a:lnTo>
                  <a:lnTo>
                    <a:pt x="33892" y="19229"/>
                  </a:lnTo>
                  <a:lnTo>
                    <a:pt x="33676" y="19033"/>
                  </a:lnTo>
                  <a:lnTo>
                    <a:pt x="33479" y="18855"/>
                  </a:lnTo>
                  <a:lnTo>
                    <a:pt x="33262" y="18698"/>
                  </a:lnTo>
                  <a:lnTo>
                    <a:pt x="33026" y="18540"/>
                  </a:lnTo>
                  <a:lnTo>
                    <a:pt x="32790" y="18383"/>
                  </a:lnTo>
                  <a:lnTo>
                    <a:pt x="32554" y="18245"/>
                  </a:lnTo>
                  <a:lnTo>
                    <a:pt x="32298" y="18127"/>
                  </a:lnTo>
                  <a:lnTo>
                    <a:pt x="32042" y="18029"/>
                  </a:lnTo>
                  <a:lnTo>
                    <a:pt x="31786" y="17930"/>
                  </a:lnTo>
                  <a:lnTo>
                    <a:pt x="31511" y="17852"/>
                  </a:lnTo>
                  <a:lnTo>
                    <a:pt x="31117" y="16986"/>
                  </a:lnTo>
                  <a:lnTo>
                    <a:pt x="30704" y="16120"/>
                  </a:lnTo>
                  <a:lnTo>
                    <a:pt x="30271" y="15293"/>
                  </a:lnTo>
                  <a:lnTo>
                    <a:pt x="29818" y="14447"/>
                  </a:lnTo>
                  <a:lnTo>
                    <a:pt x="29346" y="13620"/>
                  </a:lnTo>
                  <a:lnTo>
                    <a:pt x="28854" y="12813"/>
                  </a:lnTo>
                  <a:lnTo>
                    <a:pt x="28342" y="12006"/>
                  </a:lnTo>
                  <a:lnTo>
                    <a:pt x="27811" y="11219"/>
                  </a:lnTo>
                  <a:lnTo>
                    <a:pt x="27535" y="10825"/>
                  </a:lnTo>
                  <a:lnTo>
                    <a:pt x="27279" y="10412"/>
                  </a:lnTo>
                  <a:lnTo>
                    <a:pt x="27043" y="9979"/>
                  </a:lnTo>
                  <a:lnTo>
                    <a:pt x="26945" y="9762"/>
                  </a:lnTo>
                  <a:lnTo>
                    <a:pt x="26846" y="9526"/>
                  </a:lnTo>
                  <a:lnTo>
                    <a:pt x="26748" y="9192"/>
                  </a:lnTo>
                  <a:lnTo>
                    <a:pt x="26669" y="8857"/>
                  </a:lnTo>
                  <a:lnTo>
                    <a:pt x="26630" y="8523"/>
                  </a:lnTo>
                  <a:lnTo>
                    <a:pt x="26590" y="8168"/>
                  </a:lnTo>
                  <a:lnTo>
                    <a:pt x="26551" y="7479"/>
                  </a:lnTo>
                  <a:lnTo>
                    <a:pt x="26512" y="6791"/>
                  </a:lnTo>
                  <a:lnTo>
                    <a:pt x="26453" y="6318"/>
                  </a:lnTo>
                  <a:lnTo>
                    <a:pt x="26374" y="5866"/>
                  </a:lnTo>
                  <a:lnTo>
                    <a:pt x="26275" y="5413"/>
                  </a:lnTo>
                  <a:lnTo>
                    <a:pt x="26157" y="4980"/>
                  </a:lnTo>
                  <a:lnTo>
                    <a:pt x="26020" y="4547"/>
                  </a:lnTo>
                  <a:lnTo>
                    <a:pt x="25862" y="4114"/>
                  </a:lnTo>
                  <a:lnTo>
                    <a:pt x="25705" y="3681"/>
                  </a:lnTo>
                  <a:lnTo>
                    <a:pt x="25528" y="3268"/>
                  </a:lnTo>
                  <a:lnTo>
                    <a:pt x="25134" y="2441"/>
                  </a:lnTo>
                  <a:lnTo>
                    <a:pt x="24701" y="1614"/>
                  </a:lnTo>
                  <a:lnTo>
                    <a:pt x="24229" y="807"/>
                  </a:lnTo>
                  <a:lnTo>
                    <a:pt x="23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8" name="Google Shape;11628;g3a90e59b413_0_152"/>
            <p:cNvSpPr/>
            <p:nvPr/>
          </p:nvSpPr>
          <p:spPr>
            <a:xfrm>
              <a:off x="9133444" y="4304083"/>
              <a:ext cx="617888" cy="839401"/>
            </a:xfrm>
            <a:custGeom>
              <a:rect b="b" l="l" r="r" t="t"/>
              <a:pathLst>
                <a:path extrusionOk="0" h="15510" w="11417">
                  <a:moveTo>
                    <a:pt x="4764" y="1"/>
                  </a:moveTo>
                  <a:lnTo>
                    <a:pt x="4626" y="374"/>
                  </a:lnTo>
                  <a:lnTo>
                    <a:pt x="4547" y="532"/>
                  </a:lnTo>
                  <a:lnTo>
                    <a:pt x="4449" y="670"/>
                  </a:lnTo>
                  <a:lnTo>
                    <a:pt x="4311" y="886"/>
                  </a:lnTo>
                  <a:lnTo>
                    <a:pt x="4154" y="1083"/>
                  </a:lnTo>
                  <a:lnTo>
                    <a:pt x="3976" y="1260"/>
                  </a:lnTo>
                  <a:lnTo>
                    <a:pt x="3780" y="1457"/>
                  </a:lnTo>
                  <a:lnTo>
                    <a:pt x="3603" y="1614"/>
                  </a:lnTo>
                  <a:lnTo>
                    <a:pt x="3386" y="1772"/>
                  </a:lnTo>
                  <a:lnTo>
                    <a:pt x="3170" y="1910"/>
                  </a:lnTo>
                  <a:lnTo>
                    <a:pt x="2953" y="2047"/>
                  </a:lnTo>
                  <a:lnTo>
                    <a:pt x="2737" y="2166"/>
                  </a:lnTo>
                  <a:lnTo>
                    <a:pt x="2500" y="2264"/>
                  </a:lnTo>
                  <a:lnTo>
                    <a:pt x="2264" y="2343"/>
                  </a:lnTo>
                  <a:lnTo>
                    <a:pt x="2028" y="2402"/>
                  </a:lnTo>
                  <a:lnTo>
                    <a:pt x="1772" y="2441"/>
                  </a:lnTo>
                  <a:lnTo>
                    <a:pt x="1280" y="2441"/>
                  </a:lnTo>
                  <a:lnTo>
                    <a:pt x="1024" y="2421"/>
                  </a:lnTo>
                  <a:lnTo>
                    <a:pt x="513" y="2303"/>
                  </a:lnTo>
                  <a:lnTo>
                    <a:pt x="257" y="2264"/>
                  </a:lnTo>
                  <a:lnTo>
                    <a:pt x="1" y="2244"/>
                  </a:lnTo>
                  <a:lnTo>
                    <a:pt x="119" y="2421"/>
                  </a:lnTo>
                  <a:lnTo>
                    <a:pt x="237" y="2579"/>
                  </a:lnTo>
                  <a:lnTo>
                    <a:pt x="355" y="2717"/>
                  </a:lnTo>
                  <a:lnTo>
                    <a:pt x="493" y="2874"/>
                  </a:lnTo>
                  <a:lnTo>
                    <a:pt x="650" y="2992"/>
                  </a:lnTo>
                  <a:lnTo>
                    <a:pt x="808" y="3110"/>
                  </a:lnTo>
                  <a:lnTo>
                    <a:pt x="965" y="3228"/>
                  </a:lnTo>
                  <a:lnTo>
                    <a:pt x="1142" y="3327"/>
                  </a:lnTo>
                  <a:lnTo>
                    <a:pt x="1319" y="3425"/>
                  </a:lnTo>
                  <a:lnTo>
                    <a:pt x="1497" y="3504"/>
                  </a:lnTo>
                  <a:lnTo>
                    <a:pt x="1693" y="3563"/>
                  </a:lnTo>
                  <a:lnTo>
                    <a:pt x="1890" y="3622"/>
                  </a:lnTo>
                  <a:lnTo>
                    <a:pt x="2087" y="3661"/>
                  </a:lnTo>
                  <a:lnTo>
                    <a:pt x="2284" y="3681"/>
                  </a:lnTo>
                  <a:lnTo>
                    <a:pt x="2500" y="3701"/>
                  </a:lnTo>
                  <a:lnTo>
                    <a:pt x="2697" y="3701"/>
                  </a:lnTo>
                  <a:lnTo>
                    <a:pt x="7145" y="9192"/>
                  </a:lnTo>
                  <a:lnTo>
                    <a:pt x="7755" y="9959"/>
                  </a:lnTo>
                  <a:lnTo>
                    <a:pt x="8011" y="10333"/>
                  </a:lnTo>
                  <a:lnTo>
                    <a:pt x="8267" y="10707"/>
                  </a:lnTo>
                  <a:lnTo>
                    <a:pt x="8484" y="11101"/>
                  </a:lnTo>
                  <a:lnTo>
                    <a:pt x="8680" y="11514"/>
                  </a:lnTo>
                  <a:lnTo>
                    <a:pt x="8838" y="11947"/>
                  </a:lnTo>
                  <a:lnTo>
                    <a:pt x="8976" y="12420"/>
                  </a:lnTo>
                  <a:lnTo>
                    <a:pt x="8995" y="12518"/>
                  </a:lnTo>
                  <a:lnTo>
                    <a:pt x="8995" y="12616"/>
                  </a:lnTo>
                  <a:lnTo>
                    <a:pt x="8976" y="12833"/>
                  </a:lnTo>
                  <a:lnTo>
                    <a:pt x="8917" y="13030"/>
                  </a:lnTo>
                  <a:lnTo>
                    <a:pt x="8838" y="13227"/>
                  </a:lnTo>
                  <a:lnTo>
                    <a:pt x="8720" y="13423"/>
                  </a:lnTo>
                  <a:lnTo>
                    <a:pt x="8602" y="13601"/>
                  </a:lnTo>
                  <a:lnTo>
                    <a:pt x="8326" y="13955"/>
                  </a:lnTo>
                  <a:lnTo>
                    <a:pt x="8208" y="14132"/>
                  </a:lnTo>
                  <a:lnTo>
                    <a:pt x="8090" y="14309"/>
                  </a:lnTo>
                  <a:lnTo>
                    <a:pt x="7972" y="14506"/>
                  </a:lnTo>
                  <a:lnTo>
                    <a:pt x="7893" y="14703"/>
                  </a:lnTo>
                  <a:lnTo>
                    <a:pt x="7834" y="14919"/>
                  </a:lnTo>
                  <a:lnTo>
                    <a:pt x="7814" y="15116"/>
                  </a:lnTo>
                  <a:lnTo>
                    <a:pt x="7814" y="15214"/>
                  </a:lnTo>
                  <a:lnTo>
                    <a:pt x="7834" y="15313"/>
                  </a:lnTo>
                  <a:lnTo>
                    <a:pt x="7873" y="15411"/>
                  </a:lnTo>
                  <a:lnTo>
                    <a:pt x="7913" y="15510"/>
                  </a:lnTo>
                  <a:lnTo>
                    <a:pt x="8346" y="15510"/>
                  </a:lnTo>
                  <a:lnTo>
                    <a:pt x="8798" y="15490"/>
                  </a:lnTo>
                  <a:lnTo>
                    <a:pt x="9231" y="15431"/>
                  </a:lnTo>
                  <a:lnTo>
                    <a:pt x="9684" y="15372"/>
                  </a:lnTo>
                  <a:lnTo>
                    <a:pt x="10117" y="15293"/>
                  </a:lnTo>
                  <a:lnTo>
                    <a:pt x="10550" y="15195"/>
                  </a:lnTo>
                  <a:lnTo>
                    <a:pt x="11416" y="14978"/>
                  </a:lnTo>
                  <a:lnTo>
                    <a:pt x="11377" y="14486"/>
                  </a:lnTo>
                  <a:lnTo>
                    <a:pt x="11318" y="13994"/>
                  </a:lnTo>
                  <a:lnTo>
                    <a:pt x="11259" y="13758"/>
                  </a:lnTo>
                  <a:lnTo>
                    <a:pt x="11200" y="13522"/>
                  </a:lnTo>
                  <a:lnTo>
                    <a:pt x="11121" y="13286"/>
                  </a:lnTo>
                  <a:lnTo>
                    <a:pt x="11042" y="13049"/>
                  </a:lnTo>
                  <a:lnTo>
                    <a:pt x="10924" y="12833"/>
                  </a:lnTo>
                  <a:lnTo>
                    <a:pt x="10826" y="12616"/>
                  </a:lnTo>
                  <a:lnTo>
                    <a:pt x="10688" y="12400"/>
                  </a:lnTo>
                  <a:lnTo>
                    <a:pt x="10550" y="12203"/>
                  </a:lnTo>
                  <a:lnTo>
                    <a:pt x="10412" y="12026"/>
                  </a:lnTo>
                  <a:lnTo>
                    <a:pt x="10255" y="11849"/>
                  </a:lnTo>
                  <a:lnTo>
                    <a:pt x="10078" y="11672"/>
                  </a:lnTo>
                  <a:lnTo>
                    <a:pt x="9881" y="11514"/>
                  </a:lnTo>
                  <a:lnTo>
                    <a:pt x="8720" y="6712"/>
                  </a:lnTo>
                  <a:lnTo>
                    <a:pt x="8444" y="5590"/>
                  </a:lnTo>
                  <a:lnTo>
                    <a:pt x="8306" y="5039"/>
                  </a:lnTo>
                  <a:lnTo>
                    <a:pt x="8149" y="4488"/>
                  </a:lnTo>
                  <a:lnTo>
                    <a:pt x="7952" y="3957"/>
                  </a:lnTo>
                  <a:lnTo>
                    <a:pt x="7755" y="3425"/>
                  </a:lnTo>
                  <a:lnTo>
                    <a:pt x="7539" y="2913"/>
                  </a:lnTo>
                  <a:lnTo>
                    <a:pt x="7283" y="2402"/>
                  </a:lnTo>
                  <a:lnTo>
                    <a:pt x="7047" y="2008"/>
                  </a:lnTo>
                  <a:lnTo>
                    <a:pt x="6791" y="1654"/>
                  </a:lnTo>
                  <a:lnTo>
                    <a:pt x="6496" y="1300"/>
                  </a:lnTo>
                  <a:lnTo>
                    <a:pt x="6200" y="985"/>
                  </a:lnTo>
                  <a:lnTo>
                    <a:pt x="5866" y="709"/>
                  </a:lnTo>
                  <a:lnTo>
                    <a:pt x="5531" y="434"/>
                  </a:lnTo>
                  <a:lnTo>
                    <a:pt x="5157" y="217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9" name="Google Shape;11629;g3a90e59b413_0_152"/>
            <p:cNvSpPr/>
            <p:nvPr/>
          </p:nvSpPr>
          <p:spPr>
            <a:xfrm>
              <a:off x="7756215" y="3708662"/>
              <a:ext cx="848980" cy="1055611"/>
            </a:xfrm>
            <a:custGeom>
              <a:rect b="b" l="l" r="r" t="t"/>
              <a:pathLst>
                <a:path extrusionOk="0" h="19505" w="15687">
                  <a:moveTo>
                    <a:pt x="10924" y="1"/>
                  </a:moveTo>
                  <a:lnTo>
                    <a:pt x="10215" y="355"/>
                  </a:lnTo>
                  <a:lnTo>
                    <a:pt x="9526" y="729"/>
                  </a:lnTo>
                  <a:lnTo>
                    <a:pt x="8818" y="1122"/>
                  </a:lnTo>
                  <a:lnTo>
                    <a:pt x="8149" y="1536"/>
                  </a:lnTo>
                  <a:lnTo>
                    <a:pt x="7480" y="1969"/>
                  </a:lnTo>
                  <a:lnTo>
                    <a:pt x="6810" y="2421"/>
                  </a:lnTo>
                  <a:lnTo>
                    <a:pt x="6161" y="2874"/>
                  </a:lnTo>
                  <a:lnTo>
                    <a:pt x="5511" y="3346"/>
                  </a:lnTo>
                  <a:lnTo>
                    <a:pt x="4882" y="3838"/>
                  </a:lnTo>
                  <a:lnTo>
                    <a:pt x="4271" y="4350"/>
                  </a:lnTo>
                  <a:lnTo>
                    <a:pt x="3681" y="4862"/>
                  </a:lnTo>
                  <a:lnTo>
                    <a:pt x="3091" y="5413"/>
                  </a:lnTo>
                  <a:lnTo>
                    <a:pt x="2500" y="5964"/>
                  </a:lnTo>
                  <a:lnTo>
                    <a:pt x="1949" y="6515"/>
                  </a:lnTo>
                  <a:lnTo>
                    <a:pt x="1398" y="7106"/>
                  </a:lnTo>
                  <a:lnTo>
                    <a:pt x="867" y="7696"/>
                  </a:lnTo>
                  <a:lnTo>
                    <a:pt x="591" y="8011"/>
                  </a:lnTo>
                  <a:lnTo>
                    <a:pt x="355" y="8326"/>
                  </a:lnTo>
                  <a:lnTo>
                    <a:pt x="256" y="8503"/>
                  </a:lnTo>
                  <a:lnTo>
                    <a:pt x="158" y="8680"/>
                  </a:lnTo>
                  <a:lnTo>
                    <a:pt x="79" y="8877"/>
                  </a:lnTo>
                  <a:lnTo>
                    <a:pt x="40" y="9054"/>
                  </a:lnTo>
                  <a:lnTo>
                    <a:pt x="20" y="9231"/>
                  </a:lnTo>
                  <a:lnTo>
                    <a:pt x="1" y="9389"/>
                  </a:lnTo>
                  <a:lnTo>
                    <a:pt x="20" y="9723"/>
                  </a:lnTo>
                  <a:lnTo>
                    <a:pt x="79" y="10058"/>
                  </a:lnTo>
                  <a:lnTo>
                    <a:pt x="138" y="10392"/>
                  </a:lnTo>
                  <a:lnTo>
                    <a:pt x="453" y="11908"/>
                  </a:lnTo>
                  <a:lnTo>
                    <a:pt x="749" y="13423"/>
                  </a:lnTo>
                  <a:lnTo>
                    <a:pt x="1300" y="16454"/>
                  </a:lnTo>
                  <a:lnTo>
                    <a:pt x="1890" y="17242"/>
                  </a:lnTo>
                  <a:lnTo>
                    <a:pt x="2500" y="18009"/>
                  </a:lnTo>
                  <a:lnTo>
                    <a:pt x="3130" y="18757"/>
                  </a:lnTo>
                  <a:lnTo>
                    <a:pt x="3779" y="19505"/>
                  </a:lnTo>
                  <a:lnTo>
                    <a:pt x="3819" y="19072"/>
                  </a:lnTo>
                  <a:lnTo>
                    <a:pt x="3898" y="18659"/>
                  </a:lnTo>
                  <a:lnTo>
                    <a:pt x="4055" y="17812"/>
                  </a:lnTo>
                  <a:lnTo>
                    <a:pt x="4212" y="17124"/>
                  </a:lnTo>
                  <a:lnTo>
                    <a:pt x="4311" y="16415"/>
                  </a:lnTo>
                  <a:lnTo>
                    <a:pt x="4390" y="15706"/>
                  </a:lnTo>
                  <a:lnTo>
                    <a:pt x="4429" y="14998"/>
                  </a:lnTo>
                  <a:lnTo>
                    <a:pt x="4429" y="14624"/>
                  </a:lnTo>
                  <a:lnTo>
                    <a:pt x="4409" y="14270"/>
                  </a:lnTo>
                  <a:lnTo>
                    <a:pt x="4390" y="13915"/>
                  </a:lnTo>
                  <a:lnTo>
                    <a:pt x="4350" y="13581"/>
                  </a:lnTo>
                  <a:lnTo>
                    <a:pt x="4291" y="13227"/>
                  </a:lnTo>
                  <a:lnTo>
                    <a:pt x="4212" y="12892"/>
                  </a:lnTo>
                  <a:lnTo>
                    <a:pt x="4114" y="12538"/>
                  </a:lnTo>
                  <a:lnTo>
                    <a:pt x="3996" y="12203"/>
                  </a:lnTo>
                  <a:lnTo>
                    <a:pt x="4823" y="11987"/>
                  </a:lnTo>
                  <a:lnTo>
                    <a:pt x="5649" y="11731"/>
                  </a:lnTo>
                  <a:lnTo>
                    <a:pt x="6436" y="11436"/>
                  </a:lnTo>
                  <a:lnTo>
                    <a:pt x="7243" y="11121"/>
                  </a:lnTo>
                  <a:lnTo>
                    <a:pt x="8011" y="10766"/>
                  </a:lnTo>
                  <a:lnTo>
                    <a:pt x="8779" y="10392"/>
                  </a:lnTo>
                  <a:lnTo>
                    <a:pt x="9526" y="9979"/>
                  </a:lnTo>
                  <a:lnTo>
                    <a:pt x="10255" y="9546"/>
                  </a:lnTo>
                  <a:lnTo>
                    <a:pt x="10983" y="9074"/>
                  </a:lnTo>
                  <a:lnTo>
                    <a:pt x="11672" y="8582"/>
                  </a:lnTo>
                  <a:lnTo>
                    <a:pt x="12361" y="8070"/>
                  </a:lnTo>
                  <a:lnTo>
                    <a:pt x="13030" y="7519"/>
                  </a:lnTo>
                  <a:lnTo>
                    <a:pt x="13660" y="6948"/>
                  </a:lnTo>
                  <a:lnTo>
                    <a:pt x="14270" y="6358"/>
                  </a:lnTo>
                  <a:lnTo>
                    <a:pt x="14880" y="5748"/>
                  </a:lnTo>
                  <a:lnTo>
                    <a:pt x="15451" y="5118"/>
                  </a:lnTo>
                  <a:lnTo>
                    <a:pt x="15687" y="5393"/>
                  </a:lnTo>
                  <a:lnTo>
                    <a:pt x="15608" y="5177"/>
                  </a:lnTo>
                  <a:lnTo>
                    <a:pt x="15510" y="4980"/>
                  </a:lnTo>
                  <a:lnTo>
                    <a:pt x="15293" y="4567"/>
                  </a:lnTo>
                  <a:lnTo>
                    <a:pt x="15037" y="4193"/>
                  </a:lnTo>
                  <a:lnTo>
                    <a:pt x="14762" y="3819"/>
                  </a:lnTo>
                  <a:lnTo>
                    <a:pt x="14447" y="3464"/>
                  </a:lnTo>
                  <a:lnTo>
                    <a:pt x="14132" y="3130"/>
                  </a:lnTo>
                  <a:lnTo>
                    <a:pt x="13482" y="2480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0" name="Google Shape;11630;g3a90e59b413_0_152"/>
            <p:cNvSpPr/>
            <p:nvPr/>
          </p:nvSpPr>
          <p:spPr>
            <a:xfrm>
              <a:off x="7639047" y="4687519"/>
              <a:ext cx="372887" cy="366501"/>
            </a:xfrm>
            <a:custGeom>
              <a:rect b="b" l="l" r="r" t="t"/>
              <a:pathLst>
                <a:path extrusionOk="0" h="6772" w="6890">
                  <a:moveTo>
                    <a:pt x="3740" y="1"/>
                  </a:moveTo>
                  <a:lnTo>
                    <a:pt x="4134" y="2127"/>
                  </a:lnTo>
                  <a:lnTo>
                    <a:pt x="4350" y="3189"/>
                  </a:lnTo>
                  <a:lnTo>
                    <a:pt x="4586" y="4252"/>
                  </a:lnTo>
                  <a:lnTo>
                    <a:pt x="4350" y="4488"/>
                  </a:lnTo>
                  <a:lnTo>
                    <a:pt x="4094" y="4685"/>
                  </a:lnTo>
                  <a:lnTo>
                    <a:pt x="3839" y="4862"/>
                  </a:lnTo>
                  <a:lnTo>
                    <a:pt x="3563" y="5039"/>
                  </a:lnTo>
                  <a:lnTo>
                    <a:pt x="3287" y="5177"/>
                  </a:lnTo>
                  <a:lnTo>
                    <a:pt x="2973" y="5315"/>
                  </a:lnTo>
                  <a:lnTo>
                    <a:pt x="2362" y="5571"/>
                  </a:lnTo>
                  <a:lnTo>
                    <a:pt x="1752" y="5807"/>
                  </a:lnTo>
                  <a:lnTo>
                    <a:pt x="1142" y="6063"/>
                  </a:lnTo>
                  <a:lnTo>
                    <a:pt x="847" y="6201"/>
                  </a:lnTo>
                  <a:lnTo>
                    <a:pt x="552" y="6338"/>
                  </a:lnTo>
                  <a:lnTo>
                    <a:pt x="276" y="6516"/>
                  </a:lnTo>
                  <a:lnTo>
                    <a:pt x="1" y="6693"/>
                  </a:lnTo>
                  <a:lnTo>
                    <a:pt x="768" y="6752"/>
                  </a:lnTo>
                  <a:lnTo>
                    <a:pt x="1536" y="6771"/>
                  </a:lnTo>
                  <a:lnTo>
                    <a:pt x="2303" y="6752"/>
                  </a:lnTo>
                  <a:lnTo>
                    <a:pt x="3071" y="6732"/>
                  </a:lnTo>
                  <a:lnTo>
                    <a:pt x="3839" y="6673"/>
                  </a:lnTo>
                  <a:lnTo>
                    <a:pt x="4586" y="6594"/>
                  </a:lnTo>
                  <a:lnTo>
                    <a:pt x="5354" y="6496"/>
                  </a:lnTo>
                  <a:lnTo>
                    <a:pt x="6122" y="6378"/>
                  </a:lnTo>
                  <a:lnTo>
                    <a:pt x="6358" y="6319"/>
                  </a:lnTo>
                  <a:lnTo>
                    <a:pt x="6476" y="6279"/>
                  </a:lnTo>
                  <a:lnTo>
                    <a:pt x="6594" y="6220"/>
                  </a:lnTo>
                  <a:lnTo>
                    <a:pt x="6692" y="6161"/>
                  </a:lnTo>
                  <a:lnTo>
                    <a:pt x="6791" y="6083"/>
                  </a:lnTo>
                  <a:lnTo>
                    <a:pt x="6850" y="5984"/>
                  </a:lnTo>
                  <a:lnTo>
                    <a:pt x="6889" y="5866"/>
                  </a:lnTo>
                  <a:lnTo>
                    <a:pt x="6889" y="5787"/>
                  </a:lnTo>
                  <a:lnTo>
                    <a:pt x="6889" y="5689"/>
                  </a:lnTo>
                  <a:lnTo>
                    <a:pt x="6869" y="5590"/>
                  </a:lnTo>
                  <a:lnTo>
                    <a:pt x="6830" y="5512"/>
                  </a:lnTo>
                  <a:lnTo>
                    <a:pt x="6732" y="5335"/>
                  </a:lnTo>
                  <a:lnTo>
                    <a:pt x="6614" y="5177"/>
                  </a:lnTo>
                  <a:lnTo>
                    <a:pt x="6496" y="5000"/>
                  </a:lnTo>
                  <a:lnTo>
                    <a:pt x="6397" y="4803"/>
                  </a:lnTo>
                  <a:lnTo>
                    <a:pt x="6299" y="4587"/>
                  </a:lnTo>
                  <a:lnTo>
                    <a:pt x="6200" y="4390"/>
                  </a:lnTo>
                  <a:lnTo>
                    <a:pt x="6063" y="3977"/>
                  </a:lnTo>
                  <a:lnTo>
                    <a:pt x="5964" y="3544"/>
                  </a:lnTo>
                  <a:lnTo>
                    <a:pt x="5905" y="3091"/>
                  </a:lnTo>
                  <a:lnTo>
                    <a:pt x="5885" y="2638"/>
                  </a:lnTo>
                  <a:lnTo>
                    <a:pt x="5885" y="2186"/>
                  </a:lnTo>
                  <a:lnTo>
                    <a:pt x="5905" y="1713"/>
                  </a:lnTo>
                  <a:lnTo>
                    <a:pt x="3740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1" name="Google Shape;11631;g3a90e59b413_0_152"/>
            <p:cNvSpPr/>
            <p:nvPr/>
          </p:nvSpPr>
          <p:spPr>
            <a:xfrm>
              <a:off x="9556333" y="4939986"/>
              <a:ext cx="194994" cy="203491"/>
            </a:xfrm>
            <a:custGeom>
              <a:rect b="b" l="l" r="r" t="t"/>
              <a:pathLst>
                <a:path extrusionOk="0" h="3760" w="3603">
                  <a:moveTo>
                    <a:pt x="2323" y="0"/>
                  </a:moveTo>
                  <a:lnTo>
                    <a:pt x="2205" y="138"/>
                  </a:lnTo>
                  <a:lnTo>
                    <a:pt x="2087" y="256"/>
                  </a:lnTo>
                  <a:lnTo>
                    <a:pt x="1811" y="512"/>
                  </a:lnTo>
                  <a:lnTo>
                    <a:pt x="1516" y="709"/>
                  </a:lnTo>
                  <a:lnTo>
                    <a:pt x="1181" y="886"/>
                  </a:lnTo>
                  <a:lnTo>
                    <a:pt x="1162" y="1063"/>
                  </a:lnTo>
                  <a:lnTo>
                    <a:pt x="1122" y="1240"/>
                  </a:lnTo>
                  <a:lnTo>
                    <a:pt x="1043" y="1418"/>
                  </a:lnTo>
                  <a:lnTo>
                    <a:pt x="965" y="1575"/>
                  </a:lnTo>
                  <a:lnTo>
                    <a:pt x="748" y="1890"/>
                  </a:lnTo>
                  <a:lnTo>
                    <a:pt x="512" y="2205"/>
                  </a:lnTo>
                  <a:lnTo>
                    <a:pt x="394" y="2382"/>
                  </a:lnTo>
                  <a:lnTo>
                    <a:pt x="276" y="2559"/>
                  </a:lnTo>
                  <a:lnTo>
                    <a:pt x="158" y="2756"/>
                  </a:lnTo>
                  <a:lnTo>
                    <a:pt x="79" y="2953"/>
                  </a:lnTo>
                  <a:lnTo>
                    <a:pt x="20" y="3169"/>
                  </a:lnTo>
                  <a:lnTo>
                    <a:pt x="0" y="3366"/>
                  </a:lnTo>
                  <a:lnTo>
                    <a:pt x="0" y="3464"/>
                  </a:lnTo>
                  <a:lnTo>
                    <a:pt x="20" y="3563"/>
                  </a:lnTo>
                  <a:lnTo>
                    <a:pt x="59" y="3661"/>
                  </a:lnTo>
                  <a:lnTo>
                    <a:pt x="99" y="3760"/>
                  </a:lnTo>
                  <a:lnTo>
                    <a:pt x="532" y="3760"/>
                  </a:lnTo>
                  <a:lnTo>
                    <a:pt x="984" y="3740"/>
                  </a:lnTo>
                  <a:lnTo>
                    <a:pt x="1417" y="3681"/>
                  </a:lnTo>
                  <a:lnTo>
                    <a:pt x="1870" y="3622"/>
                  </a:lnTo>
                  <a:lnTo>
                    <a:pt x="2303" y="3543"/>
                  </a:lnTo>
                  <a:lnTo>
                    <a:pt x="2736" y="3445"/>
                  </a:lnTo>
                  <a:lnTo>
                    <a:pt x="3602" y="3228"/>
                  </a:lnTo>
                  <a:lnTo>
                    <a:pt x="3582" y="2776"/>
                  </a:lnTo>
                  <a:lnTo>
                    <a:pt x="3523" y="2323"/>
                  </a:lnTo>
                  <a:lnTo>
                    <a:pt x="3425" y="1890"/>
                  </a:lnTo>
                  <a:lnTo>
                    <a:pt x="3287" y="1457"/>
                  </a:lnTo>
                  <a:lnTo>
                    <a:pt x="3110" y="1063"/>
                  </a:lnTo>
                  <a:lnTo>
                    <a:pt x="2992" y="866"/>
                  </a:lnTo>
                  <a:lnTo>
                    <a:pt x="2894" y="670"/>
                  </a:lnTo>
                  <a:lnTo>
                    <a:pt x="2756" y="492"/>
                  </a:lnTo>
                  <a:lnTo>
                    <a:pt x="2618" y="315"/>
                  </a:lnTo>
                  <a:lnTo>
                    <a:pt x="2480" y="158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2" name="Google Shape;11632;g3a90e59b413_0_152"/>
            <p:cNvSpPr/>
            <p:nvPr/>
          </p:nvSpPr>
          <p:spPr>
            <a:xfrm>
              <a:off x="7639047" y="4886733"/>
              <a:ext cx="372887" cy="167285"/>
            </a:xfrm>
            <a:custGeom>
              <a:rect b="b" l="l" r="r" t="t"/>
              <a:pathLst>
                <a:path extrusionOk="0" h="3091" w="6890">
                  <a:moveTo>
                    <a:pt x="4468" y="0"/>
                  </a:moveTo>
                  <a:lnTo>
                    <a:pt x="4586" y="571"/>
                  </a:lnTo>
                  <a:lnTo>
                    <a:pt x="4350" y="807"/>
                  </a:lnTo>
                  <a:lnTo>
                    <a:pt x="4094" y="1004"/>
                  </a:lnTo>
                  <a:lnTo>
                    <a:pt x="3839" y="1181"/>
                  </a:lnTo>
                  <a:lnTo>
                    <a:pt x="3563" y="1358"/>
                  </a:lnTo>
                  <a:lnTo>
                    <a:pt x="3287" y="1496"/>
                  </a:lnTo>
                  <a:lnTo>
                    <a:pt x="2973" y="1634"/>
                  </a:lnTo>
                  <a:lnTo>
                    <a:pt x="2362" y="1890"/>
                  </a:lnTo>
                  <a:lnTo>
                    <a:pt x="1752" y="2126"/>
                  </a:lnTo>
                  <a:lnTo>
                    <a:pt x="1142" y="2382"/>
                  </a:lnTo>
                  <a:lnTo>
                    <a:pt x="847" y="2520"/>
                  </a:lnTo>
                  <a:lnTo>
                    <a:pt x="552" y="2657"/>
                  </a:lnTo>
                  <a:lnTo>
                    <a:pt x="276" y="2835"/>
                  </a:lnTo>
                  <a:lnTo>
                    <a:pt x="1" y="3012"/>
                  </a:lnTo>
                  <a:lnTo>
                    <a:pt x="768" y="3071"/>
                  </a:lnTo>
                  <a:lnTo>
                    <a:pt x="1536" y="3090"/>
                  </a:lnTo>
                  <a:lnTo>
                    <a:pt x="2303" y="3071"/>
                  </a:lnTo>
                  <a:lnTo>
                    <a:pt x="3071" y="3051"/>
                  </a:lnTo>
                  <a:lnTo>
                    <a:pt x="3839" y="2992"/>
                  </a:lnTo>
                  <a:lnTo>
                    <a:pt x="4586" y="2913"/>
                  </a:lnTo>
                  <a:lnTo>
                    <a:pt x="5354" y="2815"/>
                  </a:lnTo>
                  <a:lnTo>
                    <a:pt x="6122" y="2697"/>
                  </a:lnTo>
                  <a:lnTo>
                    <a:pt x="6358" y="2638"/>
                  </a:lnTo>
                  <a:lnTo>
                    <a:pt x="6476" y="2598"/>
                  </a:lnTo>
                  <a:lnTo>
                    <a:pt x="6594" y="2539"/>
                  </a:lnTo>
                  <a:lnTo>
                    <a:pt x="6692" y="2480"/>
                  </a:lnTo>
                  <a:lnTo>
                    <a:pt x="6791" y="2402"/>
                  </a:lnTo>
                  <a:lnTo>
                    <a:pt x="6850" y="2303"/>
                  </a:lnTo>
                  <a:lnTo>
                    <a:pt x="6889" y="2185"/>
                  </a:lnTo>
                  <a:lnTo>
                    <a:pt x="6889" y="2106"/>
                  </a:lnTo>
                  <a:lnTo>
                    <a:pt x="6889" y="2008"/>
                  </a:lnTo>
                  <a:lnTo>
                    <a:pt x="6869" y="1909"/>
                  </a:lnTo>
                  <a:lnTo>
                    <a:pt x="6830" y="1831"/>
                  </a:lnTo>
                  <a:lnTo>
                    <a:pt x="6732" y="1654"/>
                  </a:lnTo>
                  <a:lnTo>
                    <a:pt x="6614" y="1496"/>
                  </a:lnTo>
                  <a:lnTo>
                    <a:pt x="6436" y="1201"/>
                  </a:lnTo>
                  <a:lnTo>
                    <a:pt x="6279" y="906"/>
                  </a:lnTo>
                  <a:lnTo>
                    <a:pt x="6161" y="591"/>
                  </a:lnTo>
                  <a:lnTo>
                    <a:pt x="6063" y="276"/>
                  </a:lnTo>
                  <a:lnTo>
                    <a:pt x="5885" y="177"/>
                  </a:lnTo>
                  <a:lnTo>
                    <a:pt x="5177" y="99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3" name="Google Shape;11633;g3a90e59b413_0_152"/>
            <p:cNvSpPr/>
            <p:nvPr/>
          </p:nvSpPr>
          <p:spPr>
            <a:xfrm>
              <a:off x="8630730" y="3727820"/>
              <a:ext cx="339819" cy="238669"/>
            </a:xfrm>
            <a:custGeom>
              <a:rect b="b" l="l" r="r" t="t"/>
              <a:pathLst>
                <a:path extrusionOk="0" h="4410" w="6279">
                  <a:moveTo>
                    <a:pt x="5413" y="1"/>
                  </a:moveTo>
                  <a:lnTo>
                    <a:pt x="5235" y="40"/>
                  </a:lnTo>
                  <a:lnTo>
                    <a:pt x="5039" y="99"/>
                  </a:lnTo>
                  <a:lnTo>
                    <a:pt x="4802" y="178"/>
                  </a:lnTo>
                  <a:lnTo>
                    <a:pt x="4488" y="316"/>
                  </a:lnTo>
                  <a:lnTo>
                    <a:pt x="4114" y="493"/>
                  </a:lnTo>
                  <a:lnTo>
                    <a:pt x="3681" y="709"/>
                  </a:lnTo>
                  <a:lnTo>
                    <a:pt x="3228" y="965"/>
                  </a:lnTo>
                  <a:lnTo>
                    <a:pt x="2736" y="1260"/>
                  </a:lnTo>
                  <a:lnTo>
                    <a:pt x="2244" y="1556"/>
                  </a:lnTo>
                  <a:lnTo>
                    <a:pt x="1771" y="1890"/>
                  </a:lnTo>
                  <a:lnTo>
                    <a:pt x="1319" y="2225"/>
                  </a:lnTo>
                  <a:lnTo>
                    <a:pt x="925" y="2559"/>
                  </a:lnTo>
                  <a:lnTo>
                    <a:pt x="571" y="2894"/>
                  </a:lnTo>
                  <a:lnTo>
                    <a:pt x="413" y="3071"/>
                  </a:lnTo>
                  <a:lnTo>
                    <a:pt x="276" y="3229"/>
                  </a:lnTo>
                  <a:lnTo>
                    <a:pt x="177" y="3406"/>
                  </a:lnTo>
                  <a:lnTo>
                    <a:pt x="99" y="3563"/>
                  </a:lnTo>
                  <a:lnTo>
                    <a:pt x="20" y="3721"/>
                  </a:lnTo>
                  <a:lnTo>
                    <a:pt x="0" y="3858"/>
                  </a:lnTo>
                  <a:lnTo>
                    <a:pt x="0" y="4016"/>
                  </a:lnTo>
                  <a:lnTo>
                    <a:pt x="20" y="4154"/>
                  </a:lnTo>
                  <a:lnTo>
                    <a:pt x="79" y="4272"/>
                  </a:lnTo>
                  <a:lnTo>
                    <a:pt x="177" y="4409"/>
                  </a:lnTo>
                  <a:lnTo>
                    <a:pt x="1457" y="3484"/>
                  </a:lnTo>
                  <a:lnTo>
                    <a:pt x="2086" y="3032"/>
                  </a:lnTo>
                  <a:lnTo>
                    <a:pt x="2736" y="2599"/>
                  </a:lnTo>
                  <a:lnTo>
                    <a:pt x="3385" y="2205"/>
                  </a:lnTo>
                  <a:lnTo>
                    <a:pt x="4074" y="1831"/>
                  </a:lnTo>
                  <a:lnTo>
                    <a:pt x="4428" y="1654"/>
                  </a:lnTo>
                  <a:lnTo>
                    <a:pt x="4783" y="1497"/>
                  </a:lnTo>
                  <a:lnTo>
                    <a:pt x="5157" y="1339"/>
                  </a:lnTo>
                  <a:lnTo>
                    <a:pt x="5531" y="1201"/>
                  </a:lnTo>
                  <a:lnTo>
                    <a:pt x="5786" y="1103"/>
                  </a:lnTo>
                  <a:lnTo>
                    <a:pt x="5905" y="1024"/>
                  </a:lnTo>
                  <a:lnTo>
                    <a:pt x="6023" y="965"/>
                  </a:lnTo>
                  <a:lnTo>
                    <a:pt x="6121" y="867"/>
                  </a:lnTo>
                  <a:lnTo>
                    <a:pt x="6200" y="788"/>
                  </a:lnTo>
                  <a:lnTo>
                    <a:pt x="6259" y="670"/>
                  </a:lnTo>
                  <a:lnTo>
                    <a:pt x="6279" y="552"/>
                  </a:lnTo>
                  <a:lnTo>
                    <a:pt x="6259" y="453"/>
                  </a:lnTo>
                  <a:lnTo>
                    <a:pt x="6239" y="355"/>
                  </a:lnTo>
                  <a:lnTo>
                    <a:pt x="6200" y="276"/>
                  </a:lnTo>
                  <a:lnTo>
                    <a:pt x="6141" y="198"/>
                  </a:lnTo>
                  <a:lnTo>
                    <a:pt x="6062" y="139"/>
                  </a:lnTo>
                  <a:lnTo>
                    <a:pt x="5983" y="80"/>
                  </a:lnTo>
                  <a:lnTo>
                    <a:pt x="5885" y="40"/>
                  </a:lnTo>
                  <a:lnTo>
                    <a:pt x="5806" y="20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4" name="Google Shape;11634;g3a90e59b413_0_152"/>
            <p:cNvSpPr/>
            <p:nvPr/>
          </p:nvSpPr>
          <p:spPr>
            <a:xfrm>
              <a:off x="9073805" y="3415768"/>
              <a:ext cx="96983" cy="102287"/>
            </a:xfrm>
            <a:custGeom>
              <a:rect b="b" l="l" r="r" t="t"/>
              <a:pathLst>
                <a:path extrusionOk="0" h="1890" w="1792">
                  <a:moveTo>
                    <a:pt x="847" y="0"/>
                  </a:moveTo>
                  <a:lnTo>
                    <a:pt x="729" y="39"/>
                  </a:lnTo>
                  <a:lnTo>
                    <a:pt x="611" y="79"/>
                  </a:lnTo>
                  <a:lnTo>
                    <a:pt x="512" y="118"/>
                  </a:lnTo>
                  <a:lnTo>
                    <a:pt x="414" y="177"/>
                  </a:lnTo>
                  <a:lnTo>
                    <a:pt x="335" y="256"/>
                  </a:lnTo>
                  <a:lnTo>
                    <a:pt x="256" y="335"/>
                  </a:lnTo>
                  <a:lnTo>
                    <a:pt x="178" y="413"/>
                  </a:lnTo>
                  <a:lnTo>
                    <a:pt x="119" y="512"/>
                  </a:lnTo>
                  <a:lnTo>
                    <a:pt x="79" y="610"/>
                  </a:lnTo>
                  <a:lnTo>
                    <a:pt x="40" y="728"/>
                  </a:lnTo>
                  <a:lnTo>
                    <a:pt x="20" y="827"/>
                  </a:lnTo>
                  <a:lnTo>
                    <a:pt x="1" y="945"/>
                  </a:lnTo>
                  <a:lnTo>
                    <a:pt x="20" y="1043"/>
                  </a:lnTo>
                  <a:lnTo>
                    <a:pt x="40" y="1161"/>
                  </a:lnTo>
                  <a:lnTo>
                    <a:pt x="79" y="1279"/>
                  </a:lnTo>
                  <a:lnTo>
                    <a:pt x="138" y="1378"/>
                  </a:lnTo>
                  <a:lnTo>
                    <a:pt x="217" y="1496"/>
                  </a:lnTo>
                  <a:lnTo>
                    <a:pt x="316" y="1594"/>
                  </a:lnTo>
                  <a:lnTo>
                    <a:pt x="414" y="1693"/>
                  </a:lnTo>
                  <a:lnTo>
                    <a:pt x="532" y="1752"/>
                  </a:lnTo>
                  <a:lnTo>
                    <a:pt x="650" y="1811"/>
                  </a:lnTo>
                  <a:lnTo>
                    <a:pt x="768" y="1850"/>
                  </a:lnTo>
                  <a:lnTo>
                    <a:pt x="886" y="1890"/>
                  </a:lnTo>
                  <a:lnTo>
                    <a:pt x="1004" y="1890"/>
                  </a:lnTo>
                  <a:lnTo>
                    <a:pt x="1162" y="1870"/>
                  </a:lnTo>
                  <a:lnTo>
                    <a:pt x="1280" y="1830"/>
                  </a:lnTo>
                  <a:lnTo>
                    <a:pt x="1418" y="1752"/>
                  </a:lnTo>
                  <a:lnTo>
                    <a:pt x="1516" y="1673"/>
                  </a:lnTo>
                  <a:lnTo>
                    <a:pt x="1615" y="1575"/>
                  </a:lnTo>
                  <a:lnTo>
                    <a:pt x="1693" y="1437"/>
                  </a:lnTo>
                  <a:lnTo>
                    <a:pt x="1752" y="1319"/>
                  </a:lnTo>
                  <a:lnTo>
                    <a:pt x="1772" y="1181"/>
                  </a:lnTo>
                  <a:lnTo>
                    <a:pt x="1792" y="984"/>
                  </a:lnTo>
                  <a:lnTo>
                    <a:pt x="1752" y="768"/>
                  </a:lnTo>
                  <a:lnTo>
                    <a:pt x="1674" y="551"/>
                  </a:lnTo>
                  <a:lnTo>
                    <a:pt x="1555" y="374"/>
                  </a:lnTo>
                  <a:lnTo>
                    <a:pt x="1418" y="197"/>
                  </a:lnTo>
                  <a:lnTo>
                    <a:pt x="1339" y="138"/>
                  </a:lnTo>
                  <a:lnTo>
                    <a:pt x="1241" y="79"/>
                  </a:lnTo>
                  <a:lnTo>
                    <a:pt x="1142" y="3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rgbClr val="000000">
                <a:alpha val="1667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11635" name="Google Shape;11635;g3a90e59b413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952" y="607265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9" name="Shape 1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0" name="Google Shape;11640;g3a911e68fde_4_8"/>
          <p:cNvSpPr txBox="1"/>
          <p:nvPr/>
        </p:nvSpPr>
        <p:spPr>
          <a:xfrm>
            <a:off x="2170200" y="1704675"/>
            <a:ext cx="8107500" cy="4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Desarrollo de una aplicación móvil funcional para gestión de rutinas.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Implementación de módulos clave: usuarios, rutinas y asignación de 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entrenamientos.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Backend operativo con API y base de datos.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Integración completa entre frontend, backend y base de datos.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Validación del sistema mediante pruebas funcionales de QA.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Producto final estable y alineado con los objetivos del proyecto.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641" name="Google Shape;11641;g3a911e68fde_4_8"/>
          <p:cNvSpPr txBox="1"/>
          <p:nvPr/>
        </p:nvSpPr>
        <p:spPr>
          <a:xfrm>
            <a:off x="3333750" y="532425"/>
            <a:ext cx="55245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Resultados obtenidos</a:t>
            </a:r>
            <a:endParaRPr sz="1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EscuelaIT Duoc UC - Escuela de Informática y Telecomunicaciones Duoc UC - Duoc  UC | LinkedIn" id="11642" name="Google Shape;11642;g3a911e68fde_4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9577" y="607265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6" name="Shape 1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7" name="Google Shape;11647;g3a911e68fde_4_3"/>
          <p:cNvSpPr txBox="1"/>
          <p:nvPr/>
        </p:nvSpPr>
        <p:spPr>
          <a:xfrm>
            <a:off x="3165975" y="2602250"/>
            <a:ext cx="62004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Deficiente comunicación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Retrasos por parte del equipo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Problemas con gitHub por credenciales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Complejidad de API de Google Sheets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Problemas con conexión de back-end con Railway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Cambios por parte del cliente y agregación de nuevas funcionalidades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Dificultad al aprender a usar Jira los que provocó una reestructuración tardía del proyecto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Mala definición de cargas de trabajo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648" name="Google Shape;11648;g3a911e68fde_4_3"/>
          <p:cNvSpPr txBox="1"/>
          <p:nvPr/>
        </p:nvSpPr>
        <p:spPr>
          <a:xfrm>
            <a:off x="2066850" y="513650"/>
            <a:ext cx="86052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Obstáculos presentados durante el desarrollo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EscuelaIT Duoc UC - Escuela de Informática y Telecomunicaciones Duoc UC - Duoc  UC | LinkedIn" id="11649" name="Google Shape;11649;g3a911e68fde_4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200" y="6114925"/>
            <a:ext cx="2651174" cy="6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3" name="Shape 1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4" name="Google Shape;11654;g3a911e68fde_4_17"/>
          <p:cNvSpPr txBox="1"/>
          <p:nvPr>
            <p:ph type="title"/>
          </p:nvPr>
        </p:nvSpPr>
        <p:spPr>
          <a:xfrm>
            <a:off x="2494350" y="2154750"/>
            <a:ext cx="7203300" cy="12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4400"/>
              <a:t>PREGUNTAS</a:t>
            </a:r>
            <a:endParaRPr sz="4400"/>
          </a:p>
        </p:txBody>
      </p:sp>
      <p:grpSp>
        <p:nvGrpSpPr>
          <p:cNvPr id="11655" name="Google Shape;11655;g3a911e68fde_4_17"/>
          <p:cNvGrpSpPr/>
          <p:nvPr/>
        </p:nvGrpSpPr>
        <p:grpSpPr>
          <a:xfrm>
            <a:off x="8267105" y="3183465"/>
            <a:ext cx="2720139" cy="3237061"/>
            <a:chOff x="8506975" y="1874775"/>
            <a:chExt cx="2035423" cy="2422225"/>
          </a:xfrm>
        </p:grpSpPr>
        <p:sp>
          <p:nvSpPr>
            <p:cNvPr id="11656" name="Google Shape;11656;g3a911e68fde_4_17"/>
            <p:cNvSpPr/>
            <p:nvPr/>
          </p:nvSpPr>
          <p:spPr>
            <a:xfrm>
              <a:off x="8858425" y="4182400"/>
              <a:ext cx="1119300" cy="114600"/>
            </a:xfrm>
            <a:prstGeom prst="ellipse">
              <a:avLst/>
            </a:pr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7" name="Google Shape;11657;g3a911e68fde_4_17"/>
            <p:cNvSpPr/>
            <p:nvPr/>
          </p:nvSpPr>
          <p:spPr>
            <a:xfrm>
              <a:off x="8917976" y="1874775"/>
              <a:ext cx="1234914" cy="1592563"/>
            </a:xfrm>
            <a:custGeom>
              <a:rect b="b" l="l" r="r" t="t"/>
              <a:pathLst>
                <a:path extrusionOk="0" h="28957" w="22454">
                  <a:moveTo>
                    <a:pt x="10470" y="1"/>
                  </a:moveTo>
                  <a:lnTo>
                    <a:pt x="10317" y="18"/>
                  </a:lnTo>
                  <a:lnTo>
                    <a:pt x="10181" y="69"/>
                  </a:lnTo>
                  <a:lnTo>
                    <a:pt x="10044" y="103"/>
                  </a:lnTo>
                  <a:lnTo>
                    <a:pt x="9874" y="188"/>
                  </a:lnTo>
                  <a:lnTo>
                    <a:pt x="9738" y="273"/>
                  </a:lnTo>
                  <a:lnTo>
                    <a:pt x="9602" y="375"/>
                  </a:lnTo>
                  <a:lnTo>
                    <a:pt x="9466" y="494"/>
                  </a:lnTo>
                  <a:lnTo>
                    <a:pt x="9346" y="613"/>
                  </a:lnTo>
                  <a:lnTo>
                    <a:pt x="9244" y="750"/>
                  </a:lnTo>
                  <a:lnTo>
                    <a:pt x="9159" y="903"/>
                  </a:lnTo>
                  <a:lnTo>
                    <a:pt x="9074" y="1056"/>
                  </a:lnTo>
                  <a:lnTo>
                    <a:pt x="9006" y="1226"/>
                  </a:lnTo>
                  <a:lnTo>
                    <a:pt x="8938" y="1396"/>
                  </a:lnTo>
                  <a:lnTo>
                    <a:pt x="8836" y="1737"/>
                  </a:lnTo>
                  <a:lnTo>
                    <a:pt x="8751" y="2111"/>
                  </a:lnTo>
                  <a:lnTo>
                    <a:pt x="8700" y="2469"/>
                  </a:lnTo>
                  <a:lnTo>
                    <a:pt x="8614" y="2554"/>
                  </a:lnTo>
                  <a:lnTo>
                    <a:pt x="8580" y="2605"/>
                  </a:lnTo>
                  <a:lnTo>
                    <a:pt x="8580" y="2622"/>
                  </a:lnTo>
                  <a:lnTo>
                    <a:pt x="8597" y="2639"/>
                  </a:lnTo>
                  <a:lnTo>
                    <a:pt x="8648" y="2656"/>
                  </a:lnTo>
                  <a:lnTo>
                    <a:pt x="8734" y="2673"/>
                  </a:lnTo>
                  <a:lnTo>
                    <a:pt x="8819" y="2673"/>
                  </a:lnTo>
                  <a:lnTo>
                    <a:pt x="8972" y="2639"/>
                  </a:lnTo>
                  <a:lnTo>
                    <a:pt x="8989" y="2894"/>
                  </a:lnTo>
                  <a:lnTo>
                    <a:pt x="8955" y="3099"/>
                  </a:lnTo>
                  <a:lnTo>
                    <a:pt x="8921" y="3269"/>
                  </a:lnTo>
                  <a:lnTo>
                    <a:pt x="8887" y="3388"/>
                  </a:lnTo>
                  <a:lnTo>
                    <a:pt x="8802" y="3609"/>
                  </a:lnTo>
                  <a:lnTo>
                    <a:pt x="8768" y="3729"/>
                  </a:lnTo>
                  <a:lnTo>
                    <a:pt x="8768" y="3865"/>
                  </a:lnTo>
                  <a:lnTo>
                    <a:pt x="8785" y="3950"/>
                  </a:lnTo>
                  <a:lnTo>
                    <a:pt x="8819" y="4018"/>
                  </a:lnTo>
                  <a:lnTo>
                    <a:pt x="8887" y="4154"/>
                  </a:lnTo>
                  <a:lnTo>
                    <a:pt x="8989" y="4290"/>
                  </a:lnTo>
                  <a:lnTo>
                    <a:pt x="9108" y="4375"/>
                  </a:lnTo>
                  <a:lnTo>
                    <a:pt x="9244" y="4444"/>
                  </a:lnTo>
                  <a:lnTo>
                    <a:pt x="9312" y="4478"/>
                  </a:lnTo>
                  <a:lnTo>
                    <a:pt x="9466" y="4478"/>
                  </a:lnTo>
                  <a:lnTo>
                    <a:pt x="9534" y="4461"/>
                  </a:lnTo>
                  <a:lnTo>
                    <a:pt x="9602" y="4444"/>
                  </a:lnTo>
                  <a:lnTo>
                    <a:pt x="9670" y="4409"/>
                  </a:lnTo>
                  <a:lnTo>
                    <a:pt x="9670" y="4409"/>
                  </a:lnTo>
                  <a:lnTo>
                    <a:pt x="9619" y="5039"/>
                  </a:lnTo>
                  <a:lnTo>
                    <a:pt x="9534" y="5652"/>
                  </a:lnTo>
                  <a:lnTo>
                    <a:pt x="9278" y="5703"/>
                  </a:lnTo>
                  <a:lnTo>
                    <a:pt x="9023" y="5754"/>
                  </a:lnTo>
                  <a:lnTo>
                    <a:pt x="8512" y="5890"/>
                  </a:lnTo>
                  <a:lnTo>
                    <a:pt x="8019" y="6061"/>
                  </a:lnTo>
                  <a:lnTo>
                    <a:pt x="7542" y="6265"/>
                  </a:lnTo>
                  <a:lnTo>
                    <a:pt x="7065" y="6503"/>
                  </a:lnTo>
                  <a:lnTo>
                    <a:pt x="6589" y="6759"/>
                  </a:lnTo>
                  <a:lnTo>
                    <a:pt x="6129" y="7048"/>
                  </a:lnTo>
                  <a:lnTo>
                    <a:pt x="5669" y="7337"/>
                  </a:lnTo>
                  <a:lnTo>
                    <a:pt x="5431" y="7269"/>
                  </a:lnTo>
                  <a:lnTo>
                    <a:pt x="5159" y="7218"/>
                  </a:lnTo>
                  <a:lnTo>
                    <a:pt x="4903" y="7184"/>
                  </a:lnTo>
                  <a:lnTo>
                    <a:pt x="4631" y="7184"/>
                  </a:lnTo>
                  <a:lnTo>
                    <a:pt x="4359" y="7201"/>
                  </a:lnTo>
                  <a:lnTo>
                    <a:pt x="4086" y="7252"/>
                  </a:lnTo>
                  <a:lnTo>
                    <a:pt x="3797" y="7320"/>
                  </a:lnTo>
                  <a:lnTo>
                    <a:pt x="3542" y="7405"/>
                  </a:lnTo>
                  <a:lnTo>
                    <a:pt x="3269" y="7508"/>
                  </a:lnTo>
                  <a:lnTo>
                    <a:pt x="2997" y="7644"/>
                  </a:lnTo>
                  <a:lnTo>
                    <a:pt x="2759" y="7780"/>
                  </a:lnTo>
                  <a:lnTo>
                    <a:pt x="2503" y="7950"/>
                  </a:lnTo>
                  <a:lnTo>
                    <a:pt x="2282" y="8120"/>
                  </a:lnTo>
                  <a:lnTo>
                    <a:pt x="2061" y="8325"/>
                  </a:lnTo>
                  <a:lnTo>
                    <a:pt x="1856" y="8529"/>
                  </a:lnTo>
                  <a:lnTo>
                    <a:pt x="1669" y="8750"/>
                  </a:lnTo>
                  <a:lnTo>
                    <a:pt x="1516" y="8989"/>
                  </a:lnTo>
                  <a:lnTo>
                    <a:pt x="1380" y="9210"/>
                  </a:lnTo>
                  <a:lnTo>
                    <a:pt x="1261" y="9448"/>
                  </a:lnTo>
                  <a:lnTo>
                    <a:pt x="1158" y="9704"/>
                  </a:lnTo>
                  <a:lnTo>
                    <a:pt x="1073" y="9959"/>
                  </a:lnTo>
                  <a:lnTo>
                    <a:pt x="1005" y="10231"/>
                  </a:lnTo>
                  <a:lnTo>
                    <a:pt x="954" y="10487"/>
                  </a:lnTo>
                  <a:lnTo>
                    <a:pt x="920" y="10759"/>
                  </a:lnTo>
                  <a:lnTo>
                    <a:pt x="903" y="11031"/>
                  </a:lnTo>
                  <a:lnTo>
                    <a:pt x="903" y="11304"/>
                  </a:lnTo>
                  <a:lnTo>
                    <a:pt x="920" y="11576"/>
                  </a:lnTo>
                  <a:lnTo>
                    <a:pt x="954" y="11848"/>
                  </a:lnTo>
                  <a:lnTo>
                    <a:pt x="1005" y="12104"/>
                  </a:lnTo>
                  <a:lnTo>
                    <a:pt x="1090" y="12359"/>
                  </a:lnTo>
                  <a:lnTo>
                    <a:pt x="1175" y="12614"/>
                  </a:lnTo>
                  <a:lnTo>
                    <a:pt x="1278" y="12870"/>
                  </a:lnTo>
                  <a:lnTo>
                    <a:pt x="1431" y="13159"/>
                  </a:lnTo>
                  <a:lnTo>
                    <a:pt x="1482" y="13312"/>
                  </a:lnTo>
                  <a:lnTo>
                    <a:pt x="1533" y="13466"/>
                  </a:lnTo>
                  <a:lnTo>
                    <a:pt x="1550" y="13619"/>
                  </a:lnTo>
                  <a:lnTo>
                    <a:pt x="1533" y="13755"/>
                  </a:lnTo>
                  <a:lnTo>
                    <a:pt x="1516" y="13891"/>
                  </a:lnTo>
                  <a:lnTo>
                    <a:pt x="1482" y="14044"/>
                  </a:lnTo>
                  <a:lnTo>
                    <a:pt x="1380" y="14317"/>
                  </a:lnTo>
                  <a:lnTo>
                    <a:pt x="1261" y="14589"/>
                  </a:lnTo>
                  <a:lnTo>
                    <a:pt x="1090" y="14998"/>
                  </a:lnTo>
                  <a:lnTo>
                    <a:pt x="954" y="15406"/>
                  </a:lnTo>
                  <a:lnTo>
                    <a:pt x="852" y="15815"/>
                  </a:lnTo>
                  <a:lnTo>
                    <a:pt x="767" y="16240"/>
                  </a:lnTo>
                  <a:lnTo>
                    <a:pt x="699" y="16666"/>
                  </a:lnTo>
                  <a:lnTo>
                    <a:pt x="665" y="17091"/>
                  </a:lnTo>
                  <a:lnTo>
                    <a:pt x="648" y="17534"/>
                  </a:lnTo>
                  <a:lnTo>
                    <a:pt x="665" y="17960"/>
                  </a:lnTo>
                  <a:lnTo>
                    <a:pt x="682" y="18351"/>
                  </a:lnTo>
                  <a:lnTo>
                    <a:pt x="682" y="18555"/>
                  </a:lnTo>
                  <a:lnTo>
                    <a:pt x="648" y="18743"/>
                  </a:lnTo>
                  <a:lnTo>
                    <a:pt x="614" y="18862"/>
                  </a:lnTo>
                  <a:lnTo>
                    <a:pt x="563" y="18981"/>
                  </a:lnTo>
                  <a:lnTo>
                    <a:pt x="426" y="19202"/>
                  </a:lnTo>
                  <a:lnTo>
                    <a:pt x="290" y="19424"/>
                  </a:lnTo>
                  <a:lnTo>
                    <a:pt x="171" y="19662"/>
                  </a:lnTo>
                  <a:lnTo>
                    <a:pt x="120" y="19798"/>
                  </a:lnTo>
                  <a:lnTo>
                    <a:pt x="69" y="19934"/>
                  </a:lnTo>
                  <a:lnTo>
                    <a:pt x="35" y="20087"/>
                  </a:lnTo>
                  <a:lnTo>
                    <a:pt x="18" y="20224"/>
                  </a:lnTo>
                  <a:lnTo>
                    <a:pt x="1" y="20530"/>
                  </a:lnTo>
                  <a:lnTo>
                    <a:pt x="18" y="20836"/>
                  </a:lnTo>
                  <a:lnTo>
                    <a:pt x="69" y="21143"/>
                  </a:lnTo>
                  <a:lnTo>
                    <a:pt x="137" y="21449"/>
                  </a:lnTo>
                  <a:lnTo>
                    <a:pt x="239" y="21739"/>
                  </a:lnTo>
                  <a:lnTo>
                    <a:pt x="341" y="22028"/>
                  </a:lnTo>
                  <a:lnTo>
                    <a:pt x="495" y="22403"/>
                  </a:lnTo>
                  <a:lnTo>
                    <a:pt x="648" y="22777"/>
                  </a:lnTo>
                  <a:lnTo>
                    <a:pt x="818" y="23135"/>
                  </a:lnTo>
                  <a:lnTo>
                    <a:pt x="1005" y="23492"/>
                  </a:lnTo>
                  <a:lnTo>
                    <a:pt x="1192" y="23849"/>
                  </a:lnTo>
                  <a:lnTo>
                    <a:pt x="1414" y="24190"/>
                  </a:lnTo>
                  <a:lnTo>
                    <a:pt x="1618" y="24530"/>
                  </a:lnTo>
                  <a:lnTo>
                    <a:pt x="1856" y="24854"/>
                  </a:lnTo>
                  <a:lnTo>
                    <a:pt x="2078" y="25177"/>
                  </a:lnTo>
                  <a:lnTo>
                    <a:pt x="2333" y="25501"/>
                  </a:lnTo>
                  <a:lnTo>
                    <a:pt x="2588" y="25807"/>
                  </a:lnTo>
                  <a:lnTo>
                    <a:pt x="2861" y="26096"/>
                  </a:lnTo>
                  <a:lnTo>
                    <a:pt x="3133" y="26386"/>
                  </a:lnTo>
                  <a:lnTo>
                    <a:pt x="3405" y="26675"/>
                  </a:lnTo>
                  <a:lnTo>
                    <a:pt x="3712" y="26948"/>
                  </a:lnTo>
                  <a:lnTo>
                    <a:pt x="4001" y="27220"/>
                  </a:lnTo>
                  <a:lnTo>
                    <a:pt x="4257" y="27424"/>
                  </a:lnTo>
                  <a:lnTo>
                    <a:pt x="4376" y="27543"/>
                  </a:lnTo>
                  <a:lnTo>
                    <a:pt x="4478" y="27663"/>
                  </a:lnTo>
                  <a:lnTo>
                    <a:pt x="4580" y="27782"/>
                  </a:lnTo>
                  <a:lnTo>
                    <a:pt x="4665" y="27918"/>
                  </a:lnTo>
                  <a:lnTo>
                    <a:pt x="4716" y="28071"/>
                  </a:lnTo>
                  <a:lnTo>
                    <a:pt x="4750" y="28224"/>
                  </a:lnTo>
                  <a:lnTo>
                    <a:pt x="4767" y="28395"/>
                  </a:lnTo>
                  <a:lnTo>
                    <a:pt x="4767" y="28480"/>
                  </a:lnTo>
                  <a:lnTo>
                    <a:pt x="4784" y="28565"/>
                  </a:lnTo>
                  <a:lnTo>
                    <a:pt x="4835" y="28684"/>
                  </a:lnTo>
                  <a:lnTo>
                    <a:pt x="4920" y="28786"/>
                  </a:lnTo>
                  <a:lnTo>
                    <a:pt x="5023" y="28854"/>
                  </a:lnTo>
                  <a:lnTo>
                    <a:pt x="5142" y="28905"/>
                  </a:lnTo>
                  <a:lnTo>
                    <a:pt x="5278" y="28939"/>
                  </a:lnTo>
                  <a:lnTo>
                    <a:pt x="5397" y="28956"/>
                  </a:lnTo>
                  <a:lnTo>
                    <a:pt x="5533" y="28922"/>
                  </a:lnTo>
                  <a:lnTo>
                    <a:pt x="5652" y="28871"/>
                  </a:lnTo>
                  <a:lnTo>
                    <a:pt x="5755" y="28803"/>
                  </a:lnTo>
                  <a:lnTo>
                    <a:pt x="5857" y="28701"/>
                  </a:lnTo>
                  <a:lnTo>
                    <a:pt x="5925" y="28582"/>
                  </a:lnTo>
                  <a:lnTo>
                    <a:pt x="5976" y="28463"/>
                  </a:lnTo>
                  <a:lnTo>
                    <a:pt x="5993" y="28343"/>
                  </a:lnTo>
                  <a:lnTo>
                    <a:pt x="6010" y="28207"/>
                  </a:lnTo>
                  <a:lnTo>
                    <a:pt x="5993" y="28071"/>
                  </a:lnTo>
                  <a:lnTo>
                    <a:pt x="5976" y="27935"/>
                  </a:lnTo>
                  <a:lnTo>
                    <a:pt x="5908" y="27782"/>
                  </a:lnTo>
                  <a:lnTo>
                    <a:pt x="5840" y="27646"/>
                  </a:lnTo>
                  <a:lnTo>
                    <a:pt x="5755" y="27492"/>
                  </a:lnTo>
                  <a:lnTo>
                    <a:pt x="5687" y="27339"/>
                  </a:lnTo>
                  <a:lnTo>
                    <a:pt x="5635" y="27220"/>
                  </a:lnTo>
                  <a:lnTo>
                    <a:pt x="5601" y="27084"/>
                  </a:lnTo>
                  <a:lnTo>
                    <a:pt x="5567" y="26828"/>
                  </a:lnTo>
                  <a:lnTo>
                    <a:pt x="5567" y="26556"/>
                  </a:lnTo>
                  <a:lnTo>
                    <a:pt x="5567" y="26284"/>
                  </a:lnTo>
                  <a:lnTo>
                    <a:pt x="5567" y="25433"/>
                  </a:lnTo>
                  <a:lnTo>
                    <a:pt x="5550" y="24564"/>
                  </a:lnTo>
                  <a:lnTo>
                    <a:pt x="5533" y="24139"/>
                  </a:lnTo>
                  <a:lnTo>
                    <a:pt x="5482" y="23696"/>
                  </a:lnTo>
                  <a:lnTo>
                    <a:pt x="5448" y="23271"/>
                  </a:lnTo>
                  <a:lnTo>
                    <a:pt x="5380" y="22845"/>
                  </a:lnTo>
                  <a:lnTo>
                    <a:pt x="5295" y="22437"/>
                  </a:lnTo>
                  <a:lnTo>
                    <a:pt x="5210" y="22011"/>
                  </a:lnTo>
                  <a:lnTo>
                    <a:pt x="5108" y="21602"/>
                  </a:lnTo>
                  <a:lnTo>
                    <a:pt x="4972" y="21194"/>
                  </a:lnTo>
                  <a:lnTo>
                    <a:pt x="4835" y="20802"/>
                  </a:lnTo>
                  <a:lnTo>
                    <a:pt x="4665" y="20411"/>
                  </a:lnTo>
                  <a:lnTo>
                    <a:pt x="4478" y="20019"/>
                  </a:lnTo>
                  <a:lnTo>
                    <a:pt x="4274" y="19645"/>
                  </a:lnTo>
                  <a:lnTo>
                    <a:pt x="4206" y="19509"/>
                  </a:lnTo>
                  <a:lnTo>
                    <a:pt x="4171" y="19424"/>
                  </a:lnTo>
                  <a:lnTo>
                    <a:pt x="4171" y="19338"/>
                  </a:lnTo>
                  <a:lnTo>
                    <a:pt x="4206" y="19236"/>
                  </a:lnTo>
                  <a:lnTo>
                    <a:pt x="4257" y="19151"/>
                  </a:lnTo>
                  <a:lnTo>
                    <a:pt x="4750" y="18317"/>
                  </a:lnTo>
                  <a:lnTo>
                    <a:pt x="5193" y="17466"/>
                  </a:lnTo>
                  <a:lnTo>
                    <a:pt x="5635" y="16598"/>
                  </a:lnTo>
                  <a:lnTo>
                    <a:pt x="6027" y="15713"/>
                  </a:lnTo>
                  <a:lnTo>
                    <a:pt x="6282" y="15883"/>
                  </a:lnTo>
                  <a:lnTo>
                    <a:pt x="6555" y="16036"/>
                  </a:lnTo>
                  <a:lnTo>
                    <a:pt x="6810" y="16206"/>
                  </a:lnTo>
                  <a:lnTo>
                    <a:pt x="6946" y="16291"/>
                  </a:lnTo>
                  <a:lnTo>
                    <a:pt x="7048" y="16393"/>
                  </a:lnTo>
                  <a:lnTo>
                    <a:pt x="7167" y="16513"/>
                  </a:lnTo>
                  <a:lnTo>
                    <a:pt x="7270" y="16632"/>
                  </a:lnTo>
                  <a:lnTo>
                    <a:pt x="7372" y="16751"/>
                  </a:lnTo>
                  <a:lnTo>
                    <a:pt x="7457" y="16887"/>
                  </a:lnTo>
                  <a:lnTo>
                    <a:pt x="7610" y="17177"/>
                  </a:lnTo>
                  <a:lnTo>
                    <a:pt x="7729" y="17466"/>
                  </a:lnTo>
                  <a:lnTo>
                    <a:pt x="7865" y="17874"/>
                  </a:lnTo>
                  <a:lnTo>
                    <a:pt x="7968" y="18283"/>
                  </a:lnTo>
                  <a:lnTo>
                    <a:pt x="7951" y="18300"/>
                  </a:lnTo>
                  <a:lnTo>
                    <a:pt x="7934" y="18402"/>
                  </a:lnTo>
                  <a:lnTo>
                    <a:pt x="8036" y="18606"/>
                  </a:lnTo>
                  <a:lnTo>
                    <a:pt x="8121" y="18845"/>
                  </a:lnTo>
                  <a:lnTo>
                    <a:pt x="8189" y="19083"/>
                  </a:lnTo>
                  <a:lnTo>
                    <a:pt x="8240" y="19321"/>
                  </a:lnTo>
                  <a:lnTo>
                    <a:pt x="8274" y="19594"/>
                  </a:lnTo>
                  <a:lnTo>
                    <a:pt x="8291" y="19866"/>
                  </a:lnTo>
                  <a:lnTo>
                    <a:pt x="8308" y="20138"/>
                  </a:lnTo>
                  <a:lnTo>
                    <a:pt x="8308" y="20428"/>
                  </a:lnTo>
                  <a:lnTo>
                    <a:pt x="8291" y="21007"/>
                  </a:lnTo>
                  <a:lnTo>
                    <a:pt x="8223" y="21585"/>
                  </a:lnTo>
                  <a:lnTo>
                    <a:pt x="8138" y="22164"/>
                  </a:lnTo>
                  <a:lnTo>
                    <a:pt x="8019" y="22726"/>
                  </a:lnTo>
                  <a:lnTo>
                    <a:pt x="8155" y="22862"/>
                  </a:lnTo>
                  <a:lnTo>
                    <a:pt x="8308" y="22981"/>
                  </a:lnTo>
                  <a:lnTo>
                    <a:pt x="8597" y="23237"/>
                  </a:lnTo>
                  <a:lnTo>
                    <a:pt x="8921" y="23441"/>
                  </a:lnTo>
                  <a:lnTo>
                    <a:pt x="9227" y="23628"/>
                  </a:lnTo>
                  <a:lnTo>
                    <a:pt x="9534" y="23781"/>
                  </a:lnTo>
                  <a:lnTo>
                    <a:pt x="9857" y="23918"/>
                  </a:lnTo>
                  <a:lnTo>
                    <a:pt x="10181" y="24037"/>
                  </a:lnTo>
                  <a:lnTo>
                    <a:pt x="10504" y="24122"/>
                  </a:lnTo>
                  <a:lnTo>
                    <a:pt x="10827" y="24190"/>
                  </a:lnTo>
                  <a:lnTo>
                    <a:pt x="11168" y="24241"/>
                  </a:lnTo>
                  <a:lnTo>
                    <a:pt x="11508" y="24258"/>
                  </a:lnTo>
                  <a:lnTo>
                    <a:pt x="11832" y="24258"/>
                  </a:lnTo>
                  <a:lnTo>
                    <a:pt x="12172" y="24241"/>
                  </a:lnTo>
                  <a:lnTo>
                    <a:pt x="12513" y="24190"/>
                  </a:lnTo>
                  <a:lnTo>
                    <a:pt x="12836" y="24139"/>
                  </a:lnTo>
                  <a:lnTo>
                    <a:pt x="13159" y="24054"/>
                  </a:lnTo>
                  <a:lnTo>
                    <a:pt x="13483" y="23952"/>
                  </a:lnTo>
                  <a:lnTo>
                    <a:pt x="13806" y="23815"/>
                  </a:lnTo>
                  <a:lnTo>
                    <a:pt x="14113" y="23662"/>
                  </a:lnTo>
                  <a:lnTo>
                    <a:pt x="14402" y="23492"/>
                  </a:lnTo>
                  <a:lnTo>
                    <a:pt x="14504" y="23424"/>
                  </a:lnTo>
                  <a:lnTo>
                    <a:pt x="14606" y="23339"/>
                  </a:lnTo>
                  <a:lnTo>
                    <a:pt x="14675" y="23254"/>
                  </a:lnTo>
                  <a:lnTo>
                    <a:pt x="14726" y="23152"/>
                  </a:lnTo>
                  <a:lnTo>
                    <a:pt x="14845" y="23100"/>
                  </a:lnTo>
                  <a:lnTo>
                    <a:pt x="14947" y="23032"/>
                  </a:lnTo>
                  <a:lnTo>
                    <a:pt x="15049" y="22930"/>
                  </a:lnTo>
                  <a:lnTo>
                    <a:pt x="15117" y="22828"/>
                  </a:lnTo>
                  <a:lnTo>
                    <a:pt x="14998" y="22249"/>
                  </a:lnTo>
                  <a:lnTo>
                    <a:pt x="14896" y="21636"/>
                  </a:lnTo>
                  <a:lnTo>
                    <a:pt x="14828" y="21007"/>
                  </a:lnTo>
                  <a:lnTo>
                    <a:pt x="14794" y="20683"/>
                  </a:lnTo>
                  <a:lnTo>
                    <a:pt x="14794" y="20377"/>
                  </a:lnTo>
                  <a:lnTo>
                    <a:pt x="14777" y="20053"/>
                  </a:lnTo>
                  <a:lnTo>
                    <a:pt x="14794" y="19747"/>
                  </a:lnTo>
                  <a:lnTo>
                    <a:pt x="14828" y="19441"/>
                  </a:lnTo>
                  <a:lnTo>
                    <a:pt x="14862" y="19134"/>
                  </a:lnTo>
                  <a:lnTo>
                    <a:pt x="14930" y="18845"/>
                  </a:lnTo>
                  <a:lnTo>
                    <a:pt x="14998" y="18555"/>
                  </a:lnTo>
                  <a:lnTo>
                    <a:pt x="15100" y="18283"/>
                  </a:lnTo>
                  <a:lnTo>
                    <a:pt x="15202" y="18028"/>
                  </a:lnTo>
                  <a:lnTo>
                    <a:pt x="15287" y="17721"/>
                  </a:lnTo>
                  <a:lnTo>
                    <a:pt x="15372" y="17415"/>
                  </a:lnTo>
                  <a:lnTo>
                    <a:pt x="15475" y="17125"/>
                  </a:lnTo>
                  <a:lnTo>
                    <a:pt x="15594" y="16836"/>
                  </a:lnTo>
                  <a:lnTo>
                    <a:pt x="15713" y="16564"/>
                  </a:lnTo>
                  <a:lnTo>
                    <a:pt x="15866" y="16291"/>
                  </a:lnTo>
                  <a:lnTo>
                    <a:pt x="16053" y="16036"/>
                  </a:lnTo>
                  <a:lnTo>
                    <a:pt x="16258" y="15798"/>
                  </a:lnTo>
                  <a:lnTo>
                    <a:pt x="16394" y="15662"/>
                  </a:lnTo>
                  <a:lnTo>
                    <a:pt x="16598" y="16104"/>
                  </a:lnTo>
                  <a:lnTo>
                    <a:pt x="16785" y="16564"/>
                  </a:lnTo>
                  <a:lnTo>
                    <a:pt x="17228" y="17432"/>
                  </a:lnTo>
                  <a:lnTo>
                    <a:pt x="17688" y="18300"/>
                  </a:lnTo>
                  <a:lnTo>
                    <a:pt x="18181" y="19151"/>
                  </a:lnTo>
                  <a:lnTo>
                    <a:pt x="18232" y="19236"/>
                  </a:lnTo>
                  <a:lnTo>
                    <a:pt x="18266" y="19338"/>
                  </a:lnTo>
                  <a:lnTo>
                    <a:pt x="18266" y="19424"/>
                  </a:lnTo>
                  <a:lnTo>
                    <a:pt x="18232" y="19509"/>
                  </a:lnTo>
                  <a:lnTo>
                    <a:pt x="18164" y="19645"/>
                  </a:lnTo>
                  <a:lnTo>
                    <a:pt x="17960" y="20019"/>
                  </a:lnTo>
                  <a:lnTo>
                    <a:pt x="17773" y="20411"/>
                  </a:lnTo>
                  <a:lnTo>
                    <a:pt x="17619" y="20802"/>
                  </a:lnTo>
                  <a:lnTo>
                    <a:pt x="17466" y="21194"/>
                  </a:lnTo>
                  <a:lnTo>
                    <a:pt x="17347" y="21602"/>
                  </a:lnTo>
                  <a:lnTo>
                    <a:pt x="17228" y="22011"/>
                  </a:lnTo>
                  <a:lnTo>
                    <a:pt x="17143" y="22437"/>
                  </a:lnTo>
                  <a:lnTo>
                    <a:pt x="17058" y="22845"/>
                  </a:lnTo>
                  <a:lnTo>
                    <a:pt x="17007" y="23271"/>
                  </a:lnTo>
                  <a:lnTo>
                    <a:pt x="16956" y="23696"/>
                  </a:lnTo>
                  <a:lnTo>
                    <a:pt x="16922" y="24139"/>
                  </a:lnTo>
                  <a:lnTo>
                    <a:pt x="16887" y="24564"/>
                  </a:lnTo>
                  <a:lnTo>
                    <a:pt x="16870" y="25433"/>
                  </a:lnTo>
                  <a:lnTo>
                    <a:pt x="16870" y="26284"/>
                  </a:lnTo>
                  <a:lnTo>
                    <a:pt x="16887" y="26556"/>
                  </a:lnTo>
                  <a:lnTo>
                    <a:pt x="16870" y="26828"/>
                  </a:lnTo>
                  <a:lnTo>
                    <a:pt x="16836" y="27084"/>
                  </a:lnTo>
                  <a:lnTo>
                    <a:pt x="16802" y="27220"/>
                  </a:lnTo>
                  <a:lnTo>
                    <a:pt x="16768" y="27339"/>
                  </a:lnTo>
                  <a:lnTo>
                    <a:pt x="16683" y="27492"/>
                  </a:lnTo>
                  <a:lnTo>
                    <a:pt x="16615" y="27646"/>
                  </a:lnTo>
                  <a:lnTo>
                    <a:pt x="16530" y="27782"/>
                  </a:lnTo>
                  <a:lnTo>
                    <a:pt x="16479" y="27935"/>
                  </a:lnTo>
                  <a:lnTo>
                    <a:pt x="16445" y="28071"/>
                  </a:lnTo>
                  <a:lnTo>
                    <a:pt x="16428" y="28207"/>
                  </a:lnTo>
                  <a:lnTo>
                    <a:pt x="16445" y="28343"/>
                  </a:lnTo>
                  <a:lnTo>
                    <a:pt x="16479" y="28463"/>
                  </a:lnTo>
                  <a:lnTo>
                    <a:pt x="16530" y="28582"/>
                  </a:lnTo>
                  <a:lnTo>
                    <a:pt x="16598" y="28701"/>
                  </a:lnTo>
                  <a:lnTo>
                    <a:pt x="16683" y="28803"/>
                  </a:lnTo>
                  <a:lnTo>
                    <a:pt x="16785" y="28871"/>
                  </a:lnTo>
                  <a:lnTo>
                    <a:pt x="16904" y="28922"/>
                  </a:lnTo>
                  <a:lnTo>
                    <a:pt x="17041" y="28956"/>
                  </a:lnTo>
                  <a:lnTo>
                    <a:pt x="17177" y="28939"/>
                  </a:lnTo>
                  <a:lnTo>
                    <a:pt x="17296" y="28905"/>
                  </a:lnTo>
                  <a:lnTo>
                    <a:pt x="17415" y="28854"/>
                  </a:lnTo>
                  <a:lnTo>
                    <a:pt x="17517" y="28786"/>
                  </a:lnTo>
                  <a:lnTo>
                    <a:pt x="17602" y="28684"/>
                  </a:lnTo>
                  <a:lnTo>
                    <a:pt x="17653" y="28565"/>
                  </a:lnTo>
                  <a:lnTo>
                    <a:pt x="17671" y="28480"/>
                  </a:lnTo>
                  <a:lnTo>
                    <a:pt x="17671" y="28395"/>
                  </a:lnTo>
                  <a:lnTo>
                    <a:pt x="17688" y="28224"/>
                  </a:lnTo>
                  <a:lnTo>
                    <a:pt x="17722" y="28071"/>
                  </a:lnTo>
                  <a:lnTo>
                    <a:pt x="17790" y="27918"/>
                  </a:lnTo>
                  <a:lnTo>
                    <a:pt x="17858" y="27782"/>
                  </a:lnTo>
                  <a:lnTo>
                    <a:pt x="17960" y="27663"/>
                  </a:lnTo>
                  <a:lnTo>
                    <a:pt x="18079" y="27543"/>
                  </a:lnTo>
                  <a:lnTo>
                    <a:pt x="18198" y="27424"/>
                  </a:lnTo>
                  <a:lnTo>
                    <a:pt x="18437" y="27220"/>
                  </a:lnTo>
                  <a:lnTo>
                    <a:pt x="18743" y="26948"/>
                  </a:lnTo>
                  <a:lnTo>
                    <a:pt x="19032" y="26675"/>
                  </a:lnTo>
                  <a:lnTo>
                    <a:pt x="19305" y="26386"/>
                  </a:lnTo>
                  <a:lnTo>
                    <a:pt x="19594" y="26096"/>
                  </a:lnTo>
                  <a:lnTo>
                    <a:pt x="19849" y="25807"/>
                  </a:lnTo>
                  <a:lnTo>
                    <a:pt x="20105" y="25501"/>
                  </a:lnTo>
                  <a:lnTo>
                    <a:pt x="20360" y="25177"/>
                  </a:lnTo>
                  <a:lnTo>
                    <a:pt x="20598" y="24854"/>
                  </a:lnTo>
                  <a:lnTo>
                    <a:pt x="20820" y="24530"/>
                  </a:lnTo>
                  <a:lnTo>
                    <a:pt x="21041" y="24190"/>
                  </a:lnTo>
                  <a:lnTo>
                    <a:pt x="21245" y="23849"/>
                  </a:lnTo>
                  <a:lnTo>
                    <a:pt x="21433" y="23492"/>
                  </a:lnTo>
                  <a:lnTo>
                    <a:pt x="21620" y="23135"/>
                  </a:lnTo>
                  <a:lnTo>
                    <a:pt x="21790" y="22777"/>
                  </a:lnTo>
                  <a:lnTo>
                    <a:pt x="21960" y="22403"/>
                  </a:lnTo>
                  <a:lnTo>
                    <a:pt x="22113" y="22028"/>
                  </a:lnTo>
                  <a:lnTo>
                    <a:pt x="22216" y="21739"/>
                  </a:lnTo>
                  <a:lnTo>
                    <a:pt x="22301" y="21449"/>
                  </a:lnTo>
                  <a:lnTo>
                    <a:pt x="22386" y="21143"/>
                  </a:lnTo>
                  <a:lnTo>
                    <a:pt x="22420" y="20836"/>
                  </a:lnTo>
                  <a:lnTo>
                    <a:pt x="22454" y="20530"/>
                  </a:lnTo>
                  <a:lnTo>
                    <a:pt x="22437" y="20224"/>
                  </a:lnTo>
                  <a:lnTo>
                    <a:pt x="22403" y="20087"/>
                  </a:lnTo>
                  <a:lnTo>
                    <a:pt x="22369" y="19934"/>
                  </a:lnTo>
                  <a:lnTo>
                    <a:pt x="22318" y="19798"/>
                  </a:lnTo>
                  <a:lnTo>
                    <a:pt x="22267" y="19662"/>
                  </a:lnTo>
                  <a:lnTo>
                    <a:pt x="22147" y="19424"/>
                  </a:lnTo>
                  <a:lnTo>
                    <a:pt x="22011" y="19202"/>
                  </a:lnTo>
                  <a:lnTo>
                    <a:pt x="21892" y="18981"/>
                  </a:lnTo>
                  <a:lnTo>
                    <a:pt x="21841" y="18862"/>
                  </a:lnTo>
                  <a:lnTo>
                    <a:pt x="21790" y="18743"/>
                  </a:lnTo>
                  <a:lnTo>
                    <a:pt x="21756" y="18555"/>
                  </a:lnTo>
                  <a:lnTo>
                    <a:pt x="21756" y="18351"/>
                  </a:lnTo>
                  <a:lnTo>
                    <a:pt x="21773" y="17960"/>
                  </a:lnTo>
                  <a:lnTo>
                    <a:pt x="21790" y="17534"/>
                  </a:lnTo>
                  <a:lnTo>
                    <a:pt x="21773" y="17091"/>
                  </a:lnTo>
                  <a:lnTo>
                    <a:pt x="21739" y="16666"/>
                  </a:lnTo>
                  <a:lnTo>
                    <a:pt x="21671" y="16240"/>
                  </a:lnTo>
                  <a:lnTo>
                    <a:pt x="21586" y="15815"/>
                  </a:lnTo>
                  <a:lnTo>
                    <a:pt x="21484" y="15406"/>
                  </a:lnTo>
                  <a:lnTo>
                    <a:pt x="21347" y="14998"/>
                  </a:lnTo>
                  <a:lnTo>
                    <a:pt x="21194" y="14589"/>
                  </a:lnTo>
                  <a:lnTo>
                    <a:pt x="21075" y="14317"/>
                  </a:lnTo>
                  <a:lnTo>
                    <a:pt x="20973" y="14044"/>
                  </a:lnTo>
                  <a:lnTo>
                    <a:pt x="20922" y="13891"/>
                  </a:lnTo>
                  <a:lnTo>
                    <a:pt x="20905" y="13755"/>
                  </a:lnTo>
                  <a:lnTo>
                    <a:pt x="20905" y="13619"/>
                  </a:lnTo>
                  <a:lnTo>
                    <a:pt x="20905" y="13466"/>
                  </a:lnTo>
                  <a:lnTo>
                    <a:pt x="20956" y="13312"/>
                  </a:lnTo>
                  <a:lnTo>
                    <a:pt x="21007" y="13159"/>
                  </a:lnTo>
                  <a:lnTo>
                    <a:pt x="21160" y="12870"/>
                  </a:lnTo>
                  <a:lnTo>
                    <a:pt x="21262" y="12614"/>
                  </a:lnTo>
                  <a:lnTo>
                    <a:pt x="21364" y="12359"/>
                  </a:lnTo>
                  <a:lnTo>
                    <a:pt x="21433" y="12104"/>
                  </a:lnTo>
                  <a:lnTo>
                    <a:pt x="21484" y="11848"/>
                  </a:lnTo>
                  <a:lnTo>
                    <a:pt x="21518" y="11576"/>
                  </a:lnTo>
                  <a:lnTo>
                    <a:pt x="21552" y="11304"/>
                  </a:lnTo>
                  <a:lnTo>
                    <a:pt x="21552" y="11031"/>
                  </a:lnTo>
                  <a:lnTo>
                    <a:pt x="21535" y="10759"/>
                  </a:lnTo>
                  <a:lnTo>
                    <a:pt x="21501" y="10487"/>
                  </a:lnTo>
                  <a:lnTo>
                    <a:pt x="21450" y="10231"/>
                  </a:lnTo>
                  <a:lnTo>
                    <a:pt x="21364" y="9959"/>
                  </a:lnTo>
                  <a:lnTo>
                    <a:pt x="21279" y="9704"/>
                  </a:lnTo>
                  <a:lnTo>
                    <a:pt x="21177" y="9448"/>
                  </a:lnTo>
                  <a:lnTo>
                    <a:pt x="21058" y="9210"/>
                  </a:lnTo>
                  <a:lnTo>
                    <a:pt x="20922" y="8989"/>
                  </a:lnTo>
                  <a:lnTo>
                    <a:pt x="20769" y="8750"/>
                  </a:lnTo>
                  <a:lnTo>
                    <a:pt x="20615" y="8563"/>
                  </a:lnTo>
                  <a:lnTo>
                    <a:pt x="20445" y="8376"/>
                  </a:lnTo>
                  <a:lnTo>
                    <a:pt x="20258" y="8206"/>
                  </a:lnTo>
                  <a:lnTo>
                    <a:pt x="20071" y="8052"/>
                  </a:lnTo>
                  <a:lnTo>
                    <a:pt x="19866" y="7899"/>
                  </a:lnTo>
                  <a:lnTo>
                    <a:pt x="19645" y="7763"/>
                  </a:lnTo>
                  <a:lnTo>
                    <a:pt x="19441" y="7644"/>
                  </a:lnTo>
                  <a:lnTo>
                    <a:pt x="19203" y="7525"/>
                  </a:lnTo>
                  <a:lnTo>
                    <a:pt x="18981" y="7440"/>
                  </a:lnTo>
                  <a:lnTo>
                    <a:pt x="18743" y="7354"/>
                  </a:lnTo>
                  <a:lnTo>
                    <a:pt x="18522" y="7286"/>
                  </a:lnTo>
                  <a:lnTo>
                    <a:pt x="18283" y="7235"/>
                  </a:lnTo>
                  <a:lnTo>
                    <a:pt x="18045" y="7201"/>
                  </a:lnTo>
                  <a:lnTo>
                    <a:pt x="17807" y="7184"/>
                  </a:lnTo>
                  <a:lnTo>
                    <a:pt x="17568" y="7184"/>
                  </a:lnTo>
                  <a:lnTo>
                    <a:pt x="17347" y="7201"/>
                  </a:lnTo>
                  <a:lnTo>
                    <a:pt x="16853" y="6827"/>
                  </a:lnTo>
                  <a:lnTo>
                    <a:pt x="16615" y="6639"/>
                  </a:lnTo>
                  <a:lnTo>
                    <a:pt x="16377" y="6503"/>
                  </a:lnTo>
                  <a:lnTo>
                    <a:pt x="15985" y="6316"/>
                  </a:lnTo>
                  <a:lnTo>
                    <a:pt x="15594" y="6146"/>
                  </a:lnTo>
                  <a:lnTo>
                    <a:pt x="15185" y="6027"/>
                  </a:lnTo>
                  <a:lnTo>
                    <a:pt x="14760" y="5925"/>
                  </a:lnTo>
                  <a:lnTo>
                    <a:pt x="14419" y="5873"/>
                  </a:lnTo>
                  <a:lnTo>
                    <a:pt x="14062" y="5822"/>
                  </a:lnTo>
                  <a:lnTo>
                    <a:pt x="13721" y="5805"/>
                  </a:lnTo>
                  <a:lnTo>
                    <a:pt x="13364" y="5788"/>
                  </a:lnTo>
                  <a:lnTo>
                    <a:pt x="13159" y="5346"/>
                  </a:lnTo>
                  <a:lnTo>
                    <a:pt x="12972" y="4886"/>
                  </a:lnTo>
                  <a:lnTo>
                    <a:pt x="12768" y="4392"/>
                  </a:lnTo>
                  <a:lnTo>
                    <a:pt x="12581" y="3899"/>
                  </a:lnTo>
                  <a:lnTo>
                    <a:pt x="12410" y="3422"/>
                  </a:lnTo>
                  <a:lnTo>
                    <a:pt x="12274" y="2963"/>
                  </a:lnTo>
                  <a:lnTo>
                    <a:pt x="12155" y="2537"/>
                  </a:lnTo>
                  <a:lnTo>
                    <a:pt x="12053" y="2162"/>
                  </a:lnTo>
                  <a:lnTo>
                    <a:pt x="12036" y="2026"/>
                  </a:lnTo>
                  <a:lnTo>
                    <a:pt x="12036" y="1907"/>
                  </a:lnTo>
                  <a:lnTo>
                    <a:pt x="12036" y="1805"/>
                  </a:lnTo>
                  <a:lnTo>
                    <a:pt x="12053" y="1703"/>
                  </a:lnTo>
                  <a:lnTo>
                    <a:pt x="12087" y="1533"/>
                  </a:lnTo>
                  <a:lnTo>
                    <a:pt x="12138" y="1396"/>
                  </a:lnTo>
                  <a:lnTo>
                    <a:pt x="12189" y="1260"/>
                  </a:lnTo>
                  <a:lnTo>
                    <a:pt x="12189" y="1175"/>
                  </a:lnTo>
                  <a:lnTo>
                    <a:pt x="12189" y="1107"/>
                  </a:lnTo>
                  <a:lnTo>
                    <a:pt x="12172" y="1022"/>
                  </a:lnTo>
                  <a:lnTo>
                    <a:pt x="12138" y="937"/>
                  </a:lnTo>
                  <a:lnTo>
                    <a:pt x="12070" y="835"/>
                  </a:lnTo>
                  <a:lnTo>
                    <a:pt x="12002" y="716"/>
                  </a:lnTo>
                  <a:lnTo>
                    <a:pt x="11900" y="596"/>
                  </a:lnTo>
                  <a:lnTo>
                    <a:pt x="11815" y="494"/>
                  </a:lnTo>
                  <a:lnTo>
                    <a:pt x="11713" y="392"/>
                  </a:lnTo>
                  <a:lnTo>
                    <a:pt x="11593" y="307"/>
                  </a:lnTo>
                  <a:lnTo>
                    <a:pt x="11491" y="239"/>
                  </a:lnTo>
                  <a:lnTo>
                    <a:pt x="11372" y="171"/>
                  </a:lnTo>
                  <a:lnTo>
                    <a:pt x="11253" y="120"/>
                  </a:lnTo>
                  <a:lnTo>
                    <a:pt x="11117" y="69"/>
                  </a:lnTo>
                  <a:lnTo>
                    <a:pt x="10998" y="35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895C37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8" name="Google Shape;11658;g3a911e68fde_4_17"/>
            <p:cNvSpPr/>
            <p:nvPr/>
          </p:nvSpPr>
          <p:spPr>
            <a:xfrm>
              <a:off x="9438533" y="1874775"/>
              <a:ext cx="714363" cy="1592563"/>
            </a:xfrm>
            <a:custGeom>
              <a:rect b="b" l="l" r="r" t="t"/>
              <a:pathLst>
                <a:path extrusionOk="0" h="28957" w="12989">
                  <a:moveTo>
                    <a:pt x="1005" y="1"/>
                  </a:moveTo>
                  <a:lnTo>
                    <a:pt x="852" y="18"/>
                  </a:lnTo>
                  <a:lnTo>
                    <a:pt x="716" y="69"/>
                  </a:lnTo>
                  <a:lnTo>
                    <a:pt x="579" y="103"/>
                  </a:lnTo>
                  <a:lnTo>
                    <a:pt x="409" y="188"/>
                  </a:lnTo>
                  <a:lnTo>
                    <a:pt x="256" y="699"/>
                  </a:lnTo>
                  <a:lnTo>
                    <a:pt x="103" y="1209"/>
                  </a:lnTo>
                  <a:lnTo>
                    <a:pt x="52" y="1448"/>
                  </a:lnTo>
                  <a:lnTo>
                    <a:pt x="52" y="1482"/>
                  </a:lnTo>
                  <a:lnTo>
                    <a:pt x="52" y="1516"/>
                  </a:lnTo>
                  <a:lnTo>
                    <a:pt x="86" y="1550"/>
                  </a:lnTo>
                  <a:lnTo>
                    <a:pt x="120" y="1567"/>
                  </a:lnTo>
                  <a:lnTo>
                    <a:pt x="171" y="1601"/>
                  </a:lnTo>
                  <a:lnTo>
                    <a:pt x="205" y="1652"/>
                  </a:lnTo>
                  <a:lnTo>
                    <a:pt x="273" y="1754"/>
                  </a:lnTo>
                  <a:lnTo>
                    <a:pt x="222" y="1771"/>
                  </a:lnTo>
                  <a:lnTo>
                    <a:pt x="171" y="1822"/>
                  </a:lnTo>
                  <a:lnTo>
                    <a:pt x="154" y="1890"/>
                  </a:lnTo>
                  <a:lnTo>
                    <a:pt x="137" y="1958"/>
                  </a:lnTo>
                  <a:lnTo>
                    <a:pt x="52" y="2469"/>
                  </a:lnTo>
                  <a:lnTo>
                    <a:pt x="18" y="2980"/>
                  </a:lnTo>
                  <a:lnTo>
                    <a:pt x="1" y="3490"/>
                  </a:lnTo>
                  <a:lnTo>
                    <a:pt x="18" y="4001"/>
                  </a:lnTo>
                  <a:lnTo>
                    <a:pt x="477" y="3848"/>
                  </a:lnTo>
                  <a:lnTo>
                    <a:pt x="920" y="3660"/>
                  </a:lnTo>
                  <a:lnTo>
                    <a:pt x="1328" y="3439"/>
                  </a:lnTo>
                  <a:lnTo>
                    <a:pt x="1737" y="3184"/>
                  </a:lnTo>
                  <a:lnTo>
                    <a:pt x="1839" y="4154"/>
                  </a:lnTo>
                  <a:lnTo>
                    <a:pt x="1907" y="5141"/>
                  </a:lnTo>
                  <a:lnTo>
                    <a:pt x="1958" y="6112"/>
                  </a:lnTo>
                  <a:lnTo>
                    <a:pt x="1958" y="7099"/>
                  </a:lnTo>
                  <a:lnTo>
                    <a:pt x="2026" y="7116"/>
                  </a:lnTo>
                  <a:lnTo>
                    <a:pt x="2111" y="7116"/>
                  </a:lnTo>
                  <a:lnTo>
                    <a:pt x="2248" y="7099"/>
                  </a:lnTo>
                  <a:lnTo>
                    <a:pt x="2401" y="7048"/>
                  </a:lnTo>
                  <a:lnTo>
                    <a:pt x="2537" y="6963"/>
                  </a:lnTo>
                  <a:lnTo>
                    <a:pt x="2792" y="6759"/>
                  </a:lnTo>
                  <a:lnTo>
                    <a:pt x="2928" y="6656"/>
                  </a:lnTo>
                  <a:lnTo>
                    <a:pt x="3065" y="6571"/>
                  </a:lnTo>
                  <a:lnTo>
                    <a:pt x="3184" y="6503"/>
                  </a:lnTo>
                  <a:lnTo>
                    <a:pt x="3303" y="6452"/>
                  </a:lnTo>
                  <a:lnTo>
                    <a:pt x="3422" y="6418"/>
                  </a:lnTo>
                  <a:lnTo>
                    <a:pt x="3541" y="6384"/>
                  </a:lnTo>
                  <a:lnTo>
                    <a:pt x="3797" y="6367"/>
                  </a:lnTo>
                  <a:lnTo>
                    <a:pt x="4052" y="6350"/>
                  </a:lnTo>
                  <a:lnTo>
                    <a:pt x="4290" y="6367"/>
                  </a:lnTo>
                  <a:lnTo>
                    <a:pt x="4512" y="6401"/>
                  </a:lnTo>
                  <a:lnTo>
                    <a:pt x="4750" y="6452"/>
                  </a:lnTo>
                  <a:lnTo>
                    <a:pt x="4988" y="6520"/>
                  </a:lnTo>
                  <a:lnTo>
                    <a:pt x="5210" y="6605"/>
                  </a:lnTo>
                  <a:lnTo>
                    <a:pt x="5414" y="6708"/>
                  </a:lnTo>
                  <a:lnTo>
                    <a:pt x="5635" y="6810"/>
                  </a:lnTo>
                  <a:lnTo>
                    <a:pt x="5822" y="6946"/>
                  </a:lnTo>
                  <a:lnTo>
                    <a:pt x="5686" y="7099"/>
                  </a:lnTo>
                  <a:lnTo>
                    <a:pt x="5516" y="7235"/>
                  </a:lnTo>
                  <a:lnTo>
                    <a:pt x="5329" y="7337"/>
                  </a:lnTo>
                  <a:lnTo>
                    <a:pt x="5141" y="7423"/>
                  </a:lnTo>
                  <a:lnTo>
                    <a:pt x="4937" y="7474"/>
                  </a:lnTo>
                  <a:lnTo>
                    <a:pt x="4716" y="7525"/>
                  </a:lnTo>
                  <a:lnTo>
                    <a:pt x="4512" y="7559"/>
                  </a:lnTo>
                  <a:lnTo>
                    <a:pt x="4290" y="7576"/>
                  </a:lnTo>
                  <a:lnTo>
                    <a:pt x="3865" y="7593"/>
                  </a:lnTo>
                  <a:lnTo>
                    <a:pt x="3439" y="7610"/>
                  </a:lnTo>
                  <a:lnTo>
                    <a:pt x="3218" y="7627"/>
                  </a:lnTo>
                  <a:lnTo>
                    <a:pt x="3014" y="7644"/>
                  </a:lnTo>
                  <a:lnTo>
                    <a:pt x="2809" y="7678"/>
                  </a:lnTo>
                  <a:lnTo>
                    <a:pt x="2605" y="7729"/>
                  </a:lnTo>
                  <a:lnTo>
                    <a:pt x="2486" y="7763"/>
                  </a:lnTo>
                  <a:lnTo>
                    <a:pt x="2435" y="7797"/>
                  </a:lnTo>
                  <a:lnTo>
                    <a:pt x="2401" y="7831"/>
                  </a:lnTo>
                  <a:lnTo>
                    <a:pt x="2350" y="7916"/>
                  </a:lnTo>
                  <a:lnTo>
                    <a:pt x="2350" y="8001"/>
                  </a:lnTo>
                  <a:lnTo>
                    <a:pt x="2384" y="8069"/>
                  </a:lnTo>
                  <a:lnTo>
                    <a:pt x="2435" y="8154"/>
                  </a:lnTo>
                  <a:lnTo>
                    <a:pt x="2503" y="8223"/>
                  </a:lnTo>
                  <a:lnTo>
                    <a:pt x="2588" y="8291"/>
                  </a:lnTo>
                  <a:lnTo>
                    <a:pt x="2673" y="8342"/>
                  </a:lnTo>
                  <a:lnTo>
                    <a:pt x="2775" y="8393"/>
                  </a:lnTo>
                  <a:lnTo>
                    <a:pt x="3269" y="8546"/>
                  </a:lnTo>
                  <a:lnTo>
                    <a:pt x="3780" y="8682"/>
                  </a:lnTo>
                  <a:lnTo>
                    <a:pt x="4290" y="8801"/>
                  </a:lnTo>
                  <a:lnTo>
                    <a:pt x="4801" y="8886"/>
                  </a:lnTo>
                  <a:lnTo>
                    <a:pt x="5312" y="8955"/>
                  </a:lnTo>
                  <a:lnTo>
                    <a:pt x="5839" y="8989"/>
                  </a:lnTo>
                  <a:lnTo>
                    <a:pt x="6367" y="9006"/>
                  </a:lnTo>
                  <a:lnTo>
                    <a:pt x="6878" y="9006"/>
                  </a:lnTo>
                  <a:lnTo>
                    <a:pt x="7065" y="8989"/>
                  </a:lnTo>
                  <a:lnTo>
                    <a:pt x="7252" y="8972"/>
                  </a:lnTo>
                  <a:lnTo>
                    <a:pt x="7439" y="8921"/>
                  </a:lnTo>
                  <a:lnTo>
                    <a:pt x="7610" y="8852"/>
                  </a:lnTo>
                  <a:lnTo>
                    <a:pt x="7729" y="8784"/>
                  </a:lnTo>
                  <a:lnTo>
                    <a:pt x="7831" y="8716"/>
                  </a:lnTo>
                  <a:lnTo>
                    <a:pt x="7933" y="8631"/>
                  </a:lnTo>
                  <a:lnTo>
                    <a:pt x="8035" y="8580"/>
                  </a:lnTo>
                  <a:lnTo>
                    <a:pt x="8188" y="8512"/>
                  </a:lnTo>
                  <a:lnTo>
                    <a:pt x="8342" y="8495"/>
                  </a:lnTo>
                  <a:lnTo>
                    <a:pt x="8495" y="8495"/>
                  </a:lnTo>
                  <a:lnTo>
                    <a:pt x="8665" y="8529"/>
                  </a:lnTo>
                  <a:lnTo>
                    <a:pt x="8818" y="8563"/>
                  </a:lnTo>
                  <a:lnTo>
                    <a:pt x="8972" y="8631"/>
                  </a:lnTo>
                  <a:lnTo>
                    <a:pt x="9108" y="8699"/>
                  </a:lnTo>
                  <a:lnTo>
                    <a:pt x="9244" y="8784"/>
                  </a:lnTo>
                  <a:lnTo>
                    <a:pt x="9482" y="8972"/>
                  </a:lnTo>
                  <a:lnTo>
                    <a:pt x="9704" y="9176"/>
                  </a:lnTo>
                  <a:lnTo>
                    <a:pt x="9891" y="9414"/>
                  </a:lnTo>
                  <a:lnTo>
                    <a:pt x="10061" y="9670"/>
                  </a:lnTo>
                  <a:lnTo>
                    <a:pt x="10180" y="9925"/>
                  </a:lnTo>
                  <a:lnTo>
                    <a:pt x="10282" y="10214"/>
                  </a:lnTo>
                  <a:lnTo>
                    <a:pt x="10350" y="10504"/>
                  </a:lnTo>
                  <a:lnTo>
                    <a:pt x="10367" y="10640"/>
                  </a:lnTo>
                  <a:lnTo>
                    <a:pt x="10367" y="10793"/>
                  </a:lnTo>
                  <a:lnTo>
                    <a:pt x="10367" y="10946"/>
                  </a:lnTo>
                  <a:lnTo>
                    <a:pt x="10350" y="11099"/>
                  </a:lnTo>
                  <a:lnTo>
                    <a:pt x="10333" y="11236"/>
                  </a:lnTo>
                  <a:lnTo>
                    <a:pt x="10299" y="11389"/>
                  </a:lnTo>
                  <a:lnTo>
                    <a:pt x="10248" y="11525"/>
                  </a:lnTo>
                  <a:lnTo>
                    <a:pt x="10197" y="11661"/>
                  </a:lnTo>
                  <a:lnTo>
                    <a:pt x="10129" y="11797"/>
                  </a:lnTo>
                  <a:lnTo>
                    <a:pt x="10044" y="11934"/>
                  </a:lnTo>
                  <a:lnTo>
                    <a:pt x="9976" y="12053"/>
                  </a:lnTo>
                  <a:lnTo>
                    <a:pt x="9874" y="12172"/>
                  </a:lnTo>
                  <a:lnTo>
                    <a:pt x="9772" y="12274"/>
                  </a:lnTo>
                  <a:lnTo>
                    <a:pt x="9669" y="12376"/>
                  </a:lnTo>
                  <a:lnTo>
                    <a:pt x="9550" y="12478"/>
                  </a:lnTo>
                  <a:lnTo>
                    <a:pt x="9431" y="12563"/>
                  </a:lnTo>
                  <a:lnTo>
                    <a:pt x="9312" y="12631"/>
                  </a:lnTo>
                  <a:lnTo>
                    <a:pt x="9176" y="12700"/>
                  </a:lnTo>
                  <a:lnTo>
                    <a:pt x="9159" y="12751"/>
                  </a:lnTo>
                  <a:lnTo>
                    <a:pt x="9159" y="12802"/>
                  </a:lnTo>
                  <a:lnTo>
                    <a:pt x="9159" y="12853"/>
                  </a:lnTo>
                  <a:lnTo>
                    <a:pt x="9193" y="12904"/>
                  </a:lnTo>
                  <a:lnTo>
                    <a:pt x="9227" y="12938"/>
                  </a:lnTo>
                  <a:lnTo>
                    <a:pt x="9278" y="12972"/>
                  </a:lnTo>
                  <a:lnTo>
                    <a:pt x="9329" y="13006"/>
                  </a:lnTo>
                  <a:lnTo>
                    <a:pt x="9397" y="13023"/>
                  </a:lnTo>
                  <a:lnTo>
                    <a:pt x="9499" y="13040"/>
                  </a:lnTo>
                  <a:lnTo>
                    <a:pt x="9618" y="13057"/>
                  </a:lnTo>
                  <a:lnTo>
                    <a:pt x="9738" y="13057"/>
                  </a:lnTo>
                  <a:lnTo>
                    <a:pt x="9857" y="13091"/>
                  </a:lnTo>
                  <a:lnTo>
                    <a:pt x="9942" y="13142"/>
                  </a:lnTo>
                  <a:lnTo>
                    <a:pt x="10010" y="13210"/>
                  </a:lnTo>
                  <a:lnTo>
                    <a:pt x="10078" y="13295"/>
                  </a:lnTo>
                  <a:lnTo>
                    <a:pt x="10112" y="13397"/>
                  </a:lnTo>
                  <a:lnTo>
                    <a:pt x="10146" y="13500"/>
                  </a:lnTo>
                  <a:lnTo>
                    <a:pt x="10146" y="13619"/>
                  </a:lnTo>
                  <a:lnTo>
                    <a:pt x="10146" y="13721"/>
                  </a:lnTo>
                  <a:lnTo>
                    <a:pt x="10112" y="13823"/>
                  </a:lnTo>
                  <a:lnTo>
                    <a:pt x="10078" y="13925"/>
                  </a:lnTo>
                  <a:lnTo>
                    <a:pt x="10044" y="14027"/>
                  </a:lnTo>
                  <a:lnTo>
                    <a:pt x="9925" y="14215"/>
                  </a:lnTo>
                  <a:lnTo>
                    <a:pt x="9686" y="14572"/>
                  </a:lnTo>
                  <a:lnTo>
                    <a:pt x="9601" y="14742"/>
                  </a:lnTo>
                  <a:lnTo>
                    <a:pt x="9533" y="14913"/>
                  </a:lnTo>
                  <a:lnTo>
                    <a:pt x="9465" y="15083"/>
                  </a:lnTo>
                  <a:lnTo>
                    <a:pt x="9431" y="15253"/>
                  </a:lnTo>
                  <a:lnTo>
                    <a:pt x="9397" y="15423"/>
                  </a:lnTo>
                  <a:lnTo>
                    <a:pt x="9363" y="15610"/>
                  </a:lnTo>
                  <a:lnTo>
                    <a:pt x="9363" y="15781"/>
                  </a:lnTo>
                  <a:lnTo>
                    <a:pt x="9363" y="15968"/>
                  </a:lnTo>
                  <a:lnTo>
                    <a:pt x="9363" y="16155"/>
                  </a:lnTo>
                  <a:lnTo>
                    <a:pt x="9380" y="16325"/>
                  </a:lnTo>
                  <a:lnTo>
                    <a:pt x="9448" y="16700"/>
                  </a:lnTo>
                  <a:lnTo>
                    <a:pt x="9567" y="17057"/>
                  </a:lnTo>
                  <a:lnTo>
                    <a:pt x="9704" y="17398"/>
                  </a:lnTo>
                  <a:lnTo>
                    <a:pt x="9857" y="17721"/>
                  </a:lnTo>
                  <a:lnTo>
                    <a:pt x="10044" y="18028"/>
                  </a:lnTo>
                  <a:lnTo>
                    <a:pt x="10248" y="18334"/>
                  </a:lnTo>
                  <a:lnTo>
                    <a:pt x="10470" y="18623"/>
                  </a:lnTo>
                  <a:lnTo>
                    <a:pt x="10708" y="18896"/>
                  </a:lnTo>
                  <a:lnTo>
                    <a:pt x="10946" y="19185"/>
                  </a:lnTo>
                  <a:lnTo>
                    <a:pt x="11440" y="19713"/>
                  </a:lnTo>
                  <a:lnTo>
                    <a:pt x="11321" y="19662"/>
                  </a:lnTo>
                  <a:lnTo>
                    <a:pt x="11184" y="19611"/>
                  </a:lnTo>
                  <a:lnTo>
                    <a:pt x="11048" y="19594"/>
                  </a:lnTo>
                  <a:lnTo>
                    <a:pt x="10912" y="19594"/>
                  </a:lnTo>
                  <a:lnTo>
                    <a:pt x="10793" y="19611"/>
                  </a:lnTo>
                  <a:lnTo>
                    <a:pt x="10657" y="19628"/>
                  </a:lnTo>
                  <a:lnTo>
                    <a:pt x="10521" y="19679"/>
                  </a:lnTo>
                  <a:lnTo>
                    <a:pt x="10384" y="19747"/>
                  </a:lnTo>
                  <a:lnTo>
                    <a:pt x="10265" y="19815"/>
                  </a:lnTo>
                  <a:lnTo>
                    <a:pt x="10146" y="19900"/>
                  </a:lnTo>
                  <a:lnTo>
                    <a:pt x="10044" y="19985"/>
                  </a:lnTo>
                  <a:lnTo>
                    <a:pt x="9925" y="20087"/>
                  </a:lnTo>
                  <a:lnTo>
                    <a:pt x="9840" y="20207"/>
                  </a:lnTo>
                  <a:lnTo>
                    <a:pt x="9755" y="20326"/>
                  </a:lnTo>
                  <a:lnTo>
                    <a:pt x="9669" y="20445"/>
                  </a:lnTo>
                  <a:lnTo>
                    <a:pt x="9618" y="20564"/>
                  </a:lnTo>
                  <a:lnTo>
                    <a:pt x="9516" y="20836"/>
                  </a:lnTo>
                  <a:lnTo>
                    <a:pt x="9465" y="21109"/>
                  </a:lnTo>
                  <a:lnTo>
                    <a:pt x="9431" y="21398"/>
                  </a:lnTo>
                  <a:lnTo>
                    <a:pt x="9414" y="21671"/>
                  </a:lnTo>
                  <a:lnTo>
                    <a:pt x="9414" y="21960"/>
                  </a:lnTo>
                  <a:lnTo>
                    <a:pt x="9414" y="22249"/>
                  </a:lnTo>
                  <a:lnTo>
                    <a:pt x="9431" y="22828"/>
                  </a:lnTo>
                  <a:lnTo>
                    <a:pt x="9448" y="23254"/>
                  </a:lnTo>
                  <a:lnTo>
                    <a:pt x="9431" y="23662"/>
                  </a:lnTo>
                  <a:lnTo>
                    <a:pt x="9397" y="24088"/>
                  </a:lnTo>
                  <a:lnTo>
                    <a:pt x="9346" y="24496"/>
                  </a:lnTo>
                  <a:lnTo>
                    <a:pt x="9278" y="24922"/>
                  </a:lnTo>
                  <a:lnTo>
                    <a:pt x="9193" y="25330"/>
                  </a:lnTo>
                  <a:lnTo>
                    <a:pt x="9091" y="25739"/>
                  </a:lnTo>
                  <a:lnTo>
                    <a:pt x="8972" y="26131"/>
                  </a:lnTo>
                  <a:lnTo>
                    <a:pt x="8852" y="26488"/>
                  </a:lnTo>
                  <a:lnTo>
                    <a:pt x="8784" y="26641"/>
                  </a:lnTo>
                  <a:lnTo>
                    <a:pt x="8699" y="26811"/>
                  </a:lnTo>
                  <a:lnTo>
                    <a:pt x="8614" y="26965"/>
                  </a:lnTo>
                  <a:lnTo>
                    <a:pt x="8512" y="27118"/>
                  </a:lnTo>
                  <a:lnTo>
                    <a:pt x="8393" y="27254"/>
                  </a:lnTo>
                  <a:lnTo>
                    <a:pt x="8274" y="27373"/>
                  </a:lnTo>
                  <a:lnTo>
                    <a:pt x="8120" y="27492"/>
                  </a:lnTo>
                  <a:lnTo>
                    <a:pt x="8035" y="27560"/>
                  </a:lnTo>
                  <a:lnTo>
                    <a:pt x="7967" y="27646"/>
                  </a:lnTo>
                  <a:lnTo>
                    <a:pt x="7916" y="27714"/>
                  </a:lnTo>
                  <a:lnTo>
                    <a:pt x="7865" y="27816"/>
                  </a:lnTo>
                  <a:lnTo>
                    <a:pt x="7797" y="28003"/>
                  </a:lnTo>
                  <a:lnTo>
                    <a:pt x="7457" y="28922"/>
                  </a:lnTo>
                  <a:lnTo>
                    <a:pt x="7559" y="28956"/>
                  </a:lnTo>
                  <a:lnTo>
                    <a:pt x="7678" y="28939"/>
                  </a:lnTo>
                  <a:lnTo>
                    <a:pt x="7797" y="28922"/>
                  </a:lnTo>
                  <a:lnTo>
                    <a:pt x="7899" y="28888"/>
                  </a:lnTo>
                  <a:lnTo>
                    <a:pt x="8001" y="28837"/>
                  </a:lnTo>
                  <a:lnTo>
                    <a:pt x="8086" y="28752"/>
                  </a:lnTo>
                  <a:lnTo>
                    <a:pt x="8154" y="28667"/>
                  </a:lnTo>
                  <a:lnTo>
                    <a:pt x="8188" y="28565"/>
                  </a:lnTo>
                  <a:lnTo>
                    <a:pt x="8206" y="28480"/>
                  </a:lnTo>
                  <a:lnTo>
                    <a:pt x="8206" y="28395"/>
                  </a:lnTo>
                  <a:lnTo>
                    <a:pt x="8223" y="28224"/>
                  </a:lnTo>
                  <a:lnTo>
                    <a:pt x="8257" y="28071"/>
                  </a:lnTo>
                  <a:lnTo>
                    <a:pt x="8325" y="27918"/>
                  </a:lnTo>
                  <a:lnTo>
                    <a:pt x="8393" y="27782"/>
                  </a:lnTo>
                  <a:lnTo>
                    <a:pt x="8495" y="27663"/>
                  </a:lnTo>
                  <a:lnTo>
                    <a:pt x="8614" y="27543"/>
                  </a:lnTo>
                  <a:lnTo>
                    <a:pt x="8733" y="27424"/>
                  </a:lnTo>
                  <a:lnTo>
                    <a:pt x="8972" y="27220"/>
                  </a:lnTo>
                  <a:lnTo>
                    <a:pt x="9278" y="26948"/>
                  </a:lnTo>
                  <a:lnTo>
                    <a:pt x="9567" y="26675"/>
                  </a:lnTo>
                  <a:lnTo>
                    <a:pt x="9840" y="26386"/>
                  </a:lnTo>
                  <a:lnTo>
                    <a:pt x="10129" y="26096"/>
                  </a:lnTo>
                  <a:lnTo>
                    <a:pt x="10384" y="25807"/>
                  </a:lnTo>
                  <a:lnTo>
                    <a:pt x="10640" y="25501"/>
                  </a:lnTo>
                  <a:lnTo>
                    <a:pt x="10895" y="25177"/>
                  </a:lnTo>
                  <a:lnTo>
                    <a:pt x="11133" y="24854"/>
                  </a:lnTo>
                  <a:lnTo>
                    <a:pt x="11355" y="24530"/>
                  </a:lnTo>
                  <a:lnTo>
                    <a:pt x="11576" y="24190"/>
                  </a:lnTo>
                  <a:lnTo>
                    <a:pt x="11780" y="23849"/>
                  </a:lnTo>
                  <a:lnTo>
                    <a:pt x="11968" y="23492"/>
                  </a:lnTo>
                  <a:lnTo>
                    <a:pt x="12155" y="23135"/>
                  </a:lnTo>
                  <a:lnTo>
                    <a:pt x="12325" y="22777"/>
                  </a:lnTo>
                  <a:lnTo>
                    <a:pt x="12495" y="22403"/>
                  </a:lnTo>
                  <a:lnTo>
                    <a:pt x="12648" y="22028"/>
                  </a:lnTo>
                  <a:lnTo>
                    <a:pt x="12751" y="21739"/>
                  </a:lnTo>
                  <a:lnTo>
                    <a:pt x="12836" y="21449"/>
                  </a:lnTo>
                  <a:lnTo>
                    <a:pt x="12921" y="21143"/>
                  </a:lnTo>
                  <a:lnTo>
                    <a:pt x="12955" y="20836"/>
                  </a:lnTo>
                  <a:lnTo>
                    <a:pt x="12989" y="20530"/>
                  </a:lnTo>
                  <a:lnTo>
                    <a:pt x="12972" y="20224"/>
                  </a:lnTo>
                  <a:lnTo>
                    <a:pt x="12938" y="20087"/>
                  </a:lnTo>
                  <a:lnTo>
                    <a:pt x="12904" y="19934"/>
                  </a:lnTo>
                  <a:lnTo>
                    <a:pt x="12853" y="19798"/>
                  </a:lnTo>
                  <a:lnTo>
                    <a:pt x="12802" y="19662"/>
                  </a:lnTo>
                  <a:lnTo>
                    <a:pt x="12682" y="19424"/>
                  </a:lnTo>
                  <a:lnTo>
                    <a:pt x="12546" y="19202"/>
                  </a:lnTo>
                  <a:lnTo>
                    <a:pt x="12427" y="18981"/>
                  </a:lnTo>
                  <a:lnTo>
                    <a:pt x="12376" y="18862"/>
                  </a:lnTo>
                  <a:lnTo>
                    <a:pt x="12325" y="18743"/>
                  </a:lnTo>
                  <a:lnTo>
                    <a:pt x="12291" y="18555"/>
                  </a:lnTo>
                  <a:lnTo>
                    <a:pt x="12291" y="18351"/>
                  </a:lnTo>
                  <a:lnTo>
                    <a:pt x="12308" y="17960"/>
                  </a:lnTo>
                  <a:lnTo>
                    <a:pt x="12325" y="17534"/>
                  </a:lnTo>
                  <a:lnTo>
                    <a:pt x="12308" y="17091"/>
                  </a:lnTo>
                  <a:lnTo>
                    <a:pt x="12274" y="16666"/>
                  </a:lnTo>
                  <a:lnTo>
                    <a:pt x="12206" y="16240"/>
                  </a:lnTo>
                  <a:lnTo>
                    <a:pt x="12121" y="15815"/>
                  </a:lnTo>
                  <a:lnTo>
                    <a:pt x="12019" y="15406"/>
                  </a:lnTo>
                  <a:lnTo>
                    <a:pt x="11882" y="14998"/>
                  </a:lnTo>
                  <a:lnTo>
                    <a:pt x="11729" y="14589"/>
                  </a:lnTo>
                  <a:lnTo>
                    <a:pt x="11610" y="14317"/>
                  </a:lnTo>
                  <a:lnTo>
                    <a:pt x="11508" y="14044"/>
                  </a:lnTo>
                  <a:lnTo>
                    <a:pt x="11457" y="13891"/>
                  </a:lnTo>
                  <a:lnTo>
                    <a:pt x="11440" y="13755"/>
                  </a:lnTo>
                  <a:lnTo>
                    <a:pt x="11440" y="13619"/>
                  </a:lnTo>
                  <a:lnTo>
                    <a:pt x="11440" y="13466"/>
                  </a:lnTo>
                  <a:lnTo>
                    <a:pt x="11491" y="13312"/>
                  </a:lnTo>
                  <a:lnTo>
                    <a:pt x="11542" y="13159"/>
                  </a:lnTo>
                  <a:lnTo>
                    <a:pt x="11695" y="12870"/>
                  </a:lnTo>
                  <a:lnTo>
                    <a:pt x="11797" y="12614"/>
                  </a:lnTo>
                  <a:lnTo>
                    <a:pt x="11899" y="12359"/>
                  </a:lnTo>
                  <a:lnTo>
                    <a:pt x="11968" y="12104"/>
                  </a:lnTo>
                  <a:lnTo>
                    <a:pt x="12019" y="11848"/>
                  </a:lnTo>
                  <a:lnTo>
                    <a:pt x="12053" y="11576"/>
                  </a:lnTo>
                  <a:lnTo>
                    <a:pt x="12087" y="11304"/>
                  </a:lnTo>
                  <a:lnTo>
                    <a:pt x="12087" y="11031"/>
                  </a:lnTo>
                  <a:lnTo>
                    <a:pt x="12070" y="10759"/>
                  </a:lnTo>
                  <a:lnTo>
                    <a:pt x="12036" y="10487"/>
                  </a:lnTo>
                  <a:lnTo>
                    <a:pt x="11985" y="10231"/>
                  </a:lnTo>
                  <a:lnTo>
                    <a:pt x="11899" y="9959"/>
                  </a:lnTo>
                  <a:lnTo>
                    <a:pt x="11814" y="9704"/>
                  </a:lnTo>
                  <a:lnTo>
                    <a:pt x="11712" y="9448"/>
                  </a:lnTo>
                  <a:lnTo>
                    <a:pt x="11593" y="9210"/>
                  </a:lnTo>
                  <a:lnTo>
                    <a:pt x="11457" y="8989"/>
                  </a:lnTo>
                  <a:lnTo>
                    <a:pt x="11304" y="8750"/>
                  </a:lnTo>
                  <a:lnTo>
                    <a:pt x="11150" y="8563"/>
                  </a:lnTo>
                  <a:lnTo>
                    <a:pt x="10980" y="8376"/>
                  </a:lnTo>
                  <a:lnTo>
                    <a:pt x="10793" y="8206"/>
                  </a:lnTo>
                  <a:lnTo>
                    <a:pt x="10606" y="8052"/>
                  </a:lnTo>
                  <a:lnTo>
                    <a:pt x="10401" y="7899"/>
                  </a:lnTo>
                  <a:lnTo>
                    <a:pt x="10180" y="7763"/>
                  </a:lnTo>
                  <a:lnTo>
                    <a:pt x="9976" y="7644"/>
                  </a:lnTo>
                  <a:lnTo>
                    <a:pt x="9738" y="7525"/>
                  </a:lnTo>
                  <a:lnTo>
                    <a:pt x="9516" y="7440"/>
                  </a:lnTo>
                  <a:lnTo>
                    <a:pt x="9278" y="7354"/>
                  </a:lnTo>
                  <a:lnTo>
                    <a:pt x="9057" y="7286"/>
                  </a:lnTo>
                  <a:lnTo>
                    <a:pt x="8818" y="7235"/>
                  </a:lnTo>
                  <a:lnTo>
                    <a:pt x="8580" y="7201"/>
                  </a:lnTo>
                  <a:lnTo>
                    <a:pt x="8342" y="7184"/>
                  </a:lnTo>
                  <a:lnTo>
                    <a:pt x="8103" y="7184"/>
                  </a:lnTo>
                  <a:lnTo>
                    <a:pt x="7882" y="7201"/>
                  </a:lnTo>
                  <a:lnTo>
                    <a:pt x="7388" y="6827"/>
                  </a:lnTo>
                  <a:lnTo>
                    <a:pt x="7150" y="6639"/>
                  </a:lnTo>
                  <a:lnTo>
                    <a:pt x="6912" y="6503"/>
                  </a:lnTo>
                  <a:lnTo>
                    <a:pt x="6520" y="6316"/>
                  </a:lnTo>
                  <a:lnTo>
                    <a:pt x="6129" y="6146"/>
                  </a:lnTo>
                  <a:lnTo>
                    <a:pt x="5720" y="6027"/>
                  </a:lnTo>
                  <a:lnTo>
                    <a:pt x="5295" y="5925"/>
                  </a:lnTo>
                  <a:lnTo>
                    <a:pt x="4954" y="5873"/>
                  </a:lnTo>
                  <a:lnTo>
                    <a:pt x="4597" y="5822"/>
                  </a:lnTo>
                  <a:lnTo>
                    <a:pt x="4256" y="5805"/>
                  </a:lnTo>
                  <a:lnTo>
                    <a:pt x="3899" y="5788"/>
                  </a:lnTo>
                  <a:lnTo>
                    <a:pt x="3694" y="5346"/>
                  </a:lnTo>
                  <a:lnTo>
                    <a:pt x="3507" y="4886"/>
                  </a:lnTo>
                  <a:lnTo>
                    <a:pt x="3303" y="4392"/>
                  </a:lnTo>
                  <a:lnTo>
                    <a:pt x="3116" y="3899"/>
                  </a:lnTo>
                  <a:lnTo>
                    <a:pt x="2945" y="3422"/>
                  </a:lnTo>
                  <a:lnTo>
                    <a:pt x="2809" y="2963"/>
                  </a:lnTo>
                  <a:lnTo>
                    <a:pt x="2690" y="2537"/>
                  </a:lnTo>
                  <a:lnTo>
                    <a:pt x="2588" y="2162"/>
                  </a:lnTo>
                  <a:lnTo>
                    <a:pt x="2571" y="2026"/>
                  </a:lnTo>
                  <a:lnTo>
                    <a:pt x="2571" y="1907"/>
                  </a:lnTo>
                  <a:lnTo>
                    <a:pt x="2571" y="1805"/>
                  </a:lnTo>
                  <a:lnTo>
                    <a:pt x="2588" y="1703"/>
                  </a:lnTo>
                  <a:lnTo>
                    <a:pt x="2622" y="1533"/>
                  </a:lnTo>
                  <a:lnTo>
                    <a:pt x="2673" y="1396"/>
                  </a:lnTo>
                  <a:lnTo>
                    <a:pt x="2724" y="1260"/>
                  </a:lnTo>
                  <a:lnTo>
                    <a:pt x="2724" y="1175"/>
                  </a:lnTo>
                  <a:lnTo>
                    <a:pt x="2724" y="1107"/>
                  </a:lnTo>
                  <a:lnTo>
                    <a:pt x="2707" y="1022"/>
                  </a:lnTo>
                  <a:lnTo>
                    <a:pt x="2673" y="937"/>
                  </a:lnTo>
                  <a:lnTo>
                    <a:pt x="2605" y="835"/>
                  </a:lnTo>
                  <a:lnTo>
                    <a:pt x="2537" y="716"/>
                  </a:lnTo>
                  <a:lnTo>
                    <a:pt x="2435" y="596"/>
                  </a:lnTo>
                  <a:lnTo>
                    <a:pt x="2350" y="494"/>
                  </a:lnTo>
                  <a:lnTo>
                    <a:pt x="2248" y="392"/>
                  </a:lnTo>
                  <a:lnTo>
                    <a:pt x="2128" y="307"/>
                  </a:lnTo>
                  <a:lnTo>
                    <a:pt x="2026" y="239"/>
                  </a:lnTo>
                  <a:lnTo>
                    <a:pt x="1907" y="171"/>
                  </a:lnTo>
                  <a:lnTo>
                    <a:pt x="1788" y="120"/>
                  </a:lnTo>
                  <a:lnTo>
                    <a:pt x="1652" y="69"/>
                  </a:lnTo>
                  <a:lnTo>
                    <a:pt x="1533" y="35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9" name="Google Shape;11659;g3a911e68fde_4_17"/>
            <p:cNvSpPr/>
            <p:nvPr/>
          </p:nvSpPr>
          <p:spPr>
            <a:xfrm>
              <a:off x="9400144" y="1874775"/>
              <a:ext cx="188256" cy="246279"/>
            </a:xfrm>
            <a:custGeom>
              <a:rect b="b" l="l" r="r" t="t"/>
              <a:pathLst>
                <a:path extrusionOk="0" h="4478" w="3423">
                  <a:moveTo>
                    <a:pt x="1720" y="1"/>
                  </a:moveTo>
                  <a:lnTo>
                    <a:pt x="1584" y="18"/>
                  </a:lnTo>
                  <a:lnTo>
                    <a:pt x="1448" y="52"/>
                  </a:lnTo>
                  <a:lnTo>
                    <a:pt x="1311" y="103"/>
                  </a:lnTo>
                  <a:lnTo>
                    <a:pt x="1294" y="120"/>
                  </a:lnTo>
                  <a:lnTo>
                    <a:pt x="1294" y="120"/>
                  </a:lnTo>
                  <a:lnTo>
                    <a:pt x="1362" y="86"/>
                  </a:lnTo>
                  <a:lnTo>
                    <a:pt x="1567" y="86"/>
                  </a:lnTo>
                  <a:lnTo>
                    <a:pt x="1635" y="103"/>
                  </a:lnTo>
                  <a:lnTo>
                    <a:pt x="1686" y="137"/>
                  </a:lnTo>
                  <a:lnTo>
                    <a:pt x="1754" y="171"/>
                  </a:lnTo>
                  <a:lnTo>
                    <a:pt x="1805" y="222"/>
                  </a:lnTo>
                  <a:lnTo>
                    <a:pt x="1839" y="273"/>
                  </a:lnTo>
                  <a:lnTo>
                    <a:pt x="1873" y="341"/>
                  </a:lnTo>
                  <a:lnTo>
                    <a:pt x="1890" y="409"/>
                  </a:lnTo>
                  <a:lnTo>
                    <a:pt x="1890" y="477"/>
                  </a:lnTo>
                  <a:lnTo>
                    <a:pt x="1890" y="545"/>
                  </a:lnTo>
                  <a:lnTo>
                    <a:pt x="1873" y="613"/>
                  </a:lnTo>
                  <a:lnTo>
                    <a:pt x="1856" y="664"/>
                  </a:lnTo>
                  <a:lnTo>
                    <a:pt x="1822" y="733"/>
                  </a:lnTo>
                  <a:lnTo>
                    <a:pt x="1754" y="801"/>
                  </a:lnTo>
                  <a:lnTo>
                    <a:pt x="1669" y="869"/>
                  </a:lnTo>
                  <a:lnTo>
                    <a:pt x="1499" y="954"/>
                  </a:lnTo>
                  <a:lnTo>
                    <a:pt x="1328" y="1056"/>
                  </a:lnTo>
                  <a:lnTo>
                    <a:pt x="1243" y="1124"/>
                  </a:lnTo>
                  <a:lnTo>
                    <a:pt x="1175" y="1192"/>
                  </a:lnTo>
                  <a:lnTo>
                    <a:pt x="1243" y="1260"/>
                  </a:lnTo>
                  <a:lnTo>
                    <a:pt x="1294" y="1345"/>
                  </a:lnTo>
                  <a:lnTo>
                    <a:pt x="1328" y="1430"/>
                  </a:lnTo>
                  <a:lnTo>
                    <a:pt x="1345" y="1533"/>
                  </a:lnTo>
                  <a:lnTo>
                    <a:pt x="1345" y="1635"/>
                  </a:lnTo>
                  <a:lnTo>
                    <a:pt x="1328" y="1737"/>
                  </a:lnTo>
                  <a:lnTo>
                    <a:pt x="1294" y="1839"/>
                  </a:lnTo>
                  <a:lnTo>
                    <a:pt x="1243" y="1924"/>
                  </a:lnTo>
                  <a:lnTo>
                    <a:pt x="1192" y="2009"/>
                  </a:lnTo>
                  <a:lnTo>
                    <a:pt x="1124" y="2077"/>
                  </a:lnTo>
                  <a:lnTo>
                    <a:pt x="971" y="2214"/>
                  </a:lnTo>
                  <a:lnTo>
                    <a:pt x="818" y="2333"/>
                  </a:lnTo>
                  <a:lnTo>
                    <a:pt x="630" y="2435"/>
                  </a:lnTo>
                  <a:lnTo>
                    <a:pt x="409" y="2554"/>
                  </a:lnTo>
                  <a:lnTo>
                    <a:pt x="205" y="2690"/>
                  </a:lnTo>
                  <a:lnTo>
                    <a:pt x="205" y="2929"/>
                  </a:lnTo>
                  <a:lnTo>
                    <a:pt x="188" y="3133"/>
                  </a:lnTo>
                  <a:lnTo>
                    <a:pt x="154" y="3269"/>
                  </a:lnTo>
                  <a:lnTo>
                    <a:pt x="103" y="3405"/>
                  </a:lnTo>
                  <a:lnTo>
                    <a:pt x="35" y="3609"/>
                  </a:lnTo>
                  <a:lnTo>
                    <a:pt x="1" y="3729"/>
                  </a:lnTo>
                  <a:lnTo>
                    <a:pt x="1" y="3865"/>
                  </a:lnTo>
                  <a:lnTo>
                    <a:pt x="35" y="3984"/>
                  </a:lnTo>
                  <a:lnTo>
                    <a:pt x="86" y="4103"/>
                  </a:lnTo>
                  <a:lnTo>
                    <a:pt x="154" y="4205"/>
                  </a:lnTo>
                  <a:lnTo>
                    <a:pt x="239" y="4290"/>
                  </a:lnTo>
                  <a:lnTo>
                    <a:pt x="324" y="4375"/>
                  </a:lnTo>
                  <a:lnTo>
                    <a:pt x="426" y="4427"/>
                  </a:lnTo>
                  <a:lnTo>
                    <a:pt x="545" y="4461"/>
                  </a:lnTo>
                  <a:lnTo>
                    <a:pt x="647" y="4478"/>
                  </a:lnTo>
                  <a:lnTo>
                    <a:pt x="682" y="4461"/>
                  </a:lnTo>
                  <a:lnTo>
                    <a:pt x="1294" y="3967"/>
                  </a:lnTo>
                  <a:lnTo>
                    <a:pt x="1431" y="3848"/>
                  </a:lnTo>
                  <a:lnTo>
                    <a:pt x="1499" y="3780"/>
                  </a:lnTo>
                  <a:lnTo>
                    <a:pt x="1550" y="3695"/>
                  </a:lnTo>
                  <a:lnTo>
                    <a:pt x="1601" y="3575"/>
                  </a:lnTo>
                  <a:lnTo>
                    <a:pt x="1635" y="3439"/>
                  </a:lnTo>
                  <a:lnTo>
                    <a:pt x="1635" y="3303"/>
                  </a:lnTo>
                  <a:lnTo>
                    <a:pt x="1652" y="3167"/>
                  </a:lnTo>
                  <a:lnTo>
                    <a:pt x="1669" y="2758"/>
                  </a:lnTo>
                  <a:lnTo>
                    <a:pt x="1703" y="2367"/>
                  </a:lnTo>
                  <a:lnTo>
                    <a:pt x="1754" y="1975"/>
                  </a:lnTo>
                  <a:lnTo>
                    <a:pt x="1839" y="1567"/>
                  </a:lnTo>
                  <a:lnTo>
                    <a:pt x="1873" y="1448"/>
                  </a:lnTo>
                  <a:lnTo>
                    <a:pt x="1941" y="1328"/>
                  </a:lnTo>
                  <a:lnTo>
                    <a:pt x="1975" y="1294"/>
                  </a:lnTo>
                  <a:lnTo>
                    <a:pt x="2026" y="1260"/>
                  </a:lnTo>
                  <a:lnTo>
                    <a:pt x="2077" y="1243"/>
                  </a:lnTo>
                  <a:lnTo>
                    <a:pt x="2128" y="1243"/>
                  </a:lnTo>
                  <a:lnTo>
                    <a:pt x="2180" y="1260"/>
                  </a:lnTo>
                  <a:lnTo>
                    <a:pt x="2214" y="1294"/>
                  </a:lnTo>
                  <a:lnTo>
                    <a:pt x="2248" y="1345"/>
                  </a:lnTo>
                  <a:lnTo>
                    <a:pt x="2265" y="1396"/>
                  </a:lnTo>
                  <a:lnTo>
                    <a:pt x="2265" y="1499"/>
                  </a:lnTo>
                  <a:lnTo>
                    <a:pt x="2265" y="1618"/>
                  </a:lnTo>
                  <a:lnTo>
                    <a:pt x="2197" y="1856"/>
                  </a:lnTo>
                  <a:lnTo>
                    <a:pt x="2094" y="2094"/>
                  </a:lnTo>
                  <a:lnTo>
                    <a:pt x="1975" y="2316"/>
                  </a:lnTo>
                  <a:lnTo>
                    <a:pt x="1822" y="2537"/>
                  </a:lnTo>
                  <a:lnTo>
                    <a:pt x="2180" y="2469"/>
                  </a:lnTo>
                  <a:lnTo>
                    <a:pt x="2537" y="2401"/>
                  </a:lnTo>
                  <a:lnTo>
                    <a:pt x="2929" y="2299"/>
                  </a:lnTo>
                  <a:lnTo>
                    <a:pt x="3286" y="2162"/>
                  </a:lnTo>
                  <a:lnTo>
                    <a:pt x="3269" y="2026"/>
                  </a:lnTo>
                  <a:lnTo>
                    <a:pt x="3269" y="1907"/>
                  </a:lnTo>
                  <a:lnTo>
                    <a:pt x="3269" y="1788"/>
                  </a:lnTo>
                  <a:lnTo>
                    <a:pt x="3286" y="1703"/>
                  </a:lnTo>
                  <a:lnTo>
                    <a:pt x="3337" y="1533"/>
                  </a:lnTo>
                  <a:lnTo>
                    <a:pt x="3388" y="1396"/>
                  </a:lnTo>
                  <a:lnTo>
                    <a:pt x="3422" y="1243"/>
                  </a:lnTo>
                  <a:lnTo>
                    <a:pt x="3422" y="1175"/>
                  </a:lnTo>
                  <a:lnTo>
                    <a:pt x="3422" y="1107"/>
                  </a:lnTo>
                  <a:lnTo>
                    <a:pt x="3405" y="1022"/>
                  </a:lnTo>
                  <a:lnTo>
                    <a:pt x="3371" y="937"/>
                  </a:lnTo>
                  <a:lnTo>
                    <a:pt x="3303" y="835"/>
                  </a:lnTo>
                  <a:lnTo>
                    <a:pt x="3235" y="716"/>
                  </a:lnTo>
                  <a:lnTo>
                    <a:pt x="3048" y="494"/>
                  </a:lnTo>
                  <a:lnTo>
                    <a:pt x="2843" y="324"/>
                  </a:lnTo>
                  <a:lnTo>
                    <a:pt x="2724" y="239"/>
                  </a:lnTo>
                  <a:lnTo>
                    <a:pt x="2605" y="171"/>
                  </a:lnTo>
                  <a:lnTo>
                    <a:pt x="2486" y="120"/>
                  </a:lnTo>
                  <a:lnTo>
                    <a:pt x="2367" y="69"/>
                  </a:lnTo>
                  <a:lnTo>
                    <a:pt x="2248" y="35"/>
                  </a:lnTo>
                  <a:lnTo>
                    <a:pt x="2128" y="18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0" name="Google Shape;11660;g3a911e68fde_4_17"/>
            <p:cNvSpPr/>
            <p:nvPr/>
          </p:nvSpPr>
          <p:spPr>
            <a:xfrm>
              <a:off x="9052831" y="3046018"/>
              <a:ext cx="750881" cy="1214290"/>
            </a:xfrm>
            <a:custGeom>
              <a:rect b="b" l="l" r="r" t="t"/>
              <a:pathLst>
                <a:path extrusionOk="0" h="22079" w="13653">
                  <a:moveTo>
                    <a:pt x="5805" y="0"/>
                  </a:moveTo>
                  <a:lnTo>
                    <a:pt x="5499" y="613"/>
                  </a:lnTo>
                  <a:lnTo>
                    <a:pt x="5209" y="1243"/>
                  </a:lnTo>
                  <a:lnTo>
                    <a:pt x="4937" y="1873"/>
                  </a:lnTo>
                  <a:lnTo>
                    <a:pt x="4698" y="2519"/>
                  </a:lnTo>
                  <a:lnTo>
                    <a:pt x="4477" y="3183"/>
                  </a:lnTo>
                  <a:lnTo>
                    <a:pt x="4273" y="3864"/>
                  </a:lnTo>
                  <a:lnTo>
                    <a:pt x="4103" y="4545"/>
                  </a:lnTo>
                  <a:lnTo>
                    <a:pt x="3966" y="5226"/>
                  </a:lnTo>
                  <a:lnTo>
                    <a:pt x="3847" y="5924"/>
                  </a:lnTo>
                  <a:lnTo>
                    <a:pt x="3762" y="6605"/>
                  </a:lnTo>
                  <a:lnTo>
                    <a:pt x="3711" y="7303"/>
                  </a:lnTo>
                  <a:lnTo>
                    <a:pt x="3677" y="8001"/>
                  </a:lnTo>
                  <a:lnTo>
                    <a:pt x="3677" y="8682"/>
                  </a:lnTo>
                  <a:lnTo>
                    <a:pt x="3728" y="9363"/>
                  </a:lnTo>
                  <a:lnTo>
                    <a:pt x="3796" y="10043"/>
                  </a:lnTo>
                  <a:lnTo>
                    <a:pt x="3915" y="10707"/>
                  </a:lnTo>
                  <a:lnTo>
                    <a:pt x="3932" y="10861"/>
                  </a:lnTo>
                  <a:lnTo>
                    <a:pt x="3949" y="11014"/>
                  </a:lnTo>
                  <a:lnTo>
                    <a:pt x="3932" y="11150"/>
                  </a:lnTo>
                  <a:lnTo>
                    <a:pt x="3915" y="11286"/>
                  </a:lnTo>
                  <a:lnTo>
                    <a:pt x="3864" y="11558"/>
                  </a:lnTo>
                  <a:lnTo>
                    <a:pt x="3813" y="11848"/>
                  </a:lnTo>
                  <a:lnTo>
                    <a:pt x="3796" y="11967"/>
                  </a:lnTo>
                  <a:lnTo>
                    <a:pt x="3813" y="12086"/>
                  </a:lnTo>
                  <a:lnTo>
                    <a:pt x="3864" y="12273"/>
                  </a:lnTo>
                  <a:lnTo>
                    <a:pt x="3881" y="12376"/>
                  </a:lnTo>
                  <a:lnTo>
                    <a:pt x="3898" y="12478"/>
                  </a:lnTo>
                  <a:lnTo>
                    <a:pt x="3881" y="12563"/>
                  </a:lnTo>
                  <a:lnTo>
                    <a:pt x="3847" y="12682"/>
                  </a:lnTo>
                  <a:lnTo>
                    <a:pt x="3592" y="13142"/>
                  </a:lnTo>
                  <a:lnTo>
                    <a:pt x="3371" y="13601"/>
                  </a:lnTo>
                  <a:lnTo>
                    <a:pt x="3149" y="14095"/>
                  </a:lnTo>
                  <a:lnTo>
                    <a:pt x="2962" y="14572"/>
                  </a:lnTo>
                  <a:lnTo>
                    <a:pt x="2809" y="15082"/>
                  </a:lnTo>
                  <a:lnTo>
                    <a:pt x="2673" y="15576"/>
                  </a:lnTo>
                  <a:lnTo>
                    <a:pt x="2554" y="16087"/>
                  </a:lnTo>
                  <a:lnTo>
                    <a:pt x="2468" y="16597"/>
                  </a:lnTo>
                  <a:lnTo>
                    <a:pt x="2332" y="17568"/>
                  </a:lnTo>
                  <a:lnTo>
                    <a:pt x="2264" y="18044"/>
                  </a:lnTo>
                  <a:lnTo>
                    <a:pt x="2213" y="18282"/>
                  </a:lnTo>
                  <a:lnTo>
                    <a:pt x="2145" y="18521"/>
                  </a:lnTo>
                  <a:lnTo>
                    <a:pt x="2026" y="18963"/>
                  </a:lnTo>
                  <a:lnTo>
                    <a:pt x="1924" y="19372"/>
                  </a:lnTo>
                  <a:lnTo>
                    <a:pt x="1822" y="19746"/>
                  </a:lnTo>
                  <a:lnTo>
                    <a:pt x="1754" y="19934"/>
                  </a:lnTo>
                  <a:lnTo>
                    <a:pt x="1668" y="20104"/>
                  </a:lnTo>
                  <a:lnTo>
                    <a:pt x="1566" y="20291"/>
                  </a:lnTo>
                  <a:lnTo>
                    <a:pt x="1447" y="20478"/>
                  </a:lnTo>
                  <a:lnTo>
                    <a:pt x="1294" y="20683"/>
                  </a:lnTo>
                  <a:lnTo>
                    <a:pt x="1107" y="20887"/>
                  </a:lnTo>
                  <a:lnTo>
                    <a:pt x="885" y="21091"/>
                  </a:lnTo>
                  <a:lnTo>
                    <a:pt x="647" y="21313"/>
                  </a:lnTo>
                  <a:lnTo>
                    <a:pt x="341" y="21568"/>
                  </a:lnTo>
                  <a:lnTo>
                    <a:pt x="0" y="21823"/>
                  </a:lnTo>
                  <a:lnTo>
                    <a:pt x="238" y="21908"/>
                  </a:lnTo>
                  <a:lnTo>
                    <a:pt x="494" y="21993"/>
                  </a:lnTo>
                  <a:lnTo>
                    <a:pt x="749" y="22045"/>
                  </a:lnTo>
                  <a:lnTo>
                    <a:pt x="1005" y="22079"/>
                  </a:lnTo>
                  <a:lnTo>
                    <a:pt x="1243" y="22079"/>
                  </a:lnTo>
                  <a:lnTo>
                    <a:pt x="1362" y="22062"/>
                  </a:lnTo>
                  <a:lnTo>
                    <a:pt x="1481" y="22027"/>
                  </a:lnTo>
                  <a:lnTo>
                    <a:pt x="1583" y="21993"/>
                  </a:lnTo>
                  <a:lnTo>
                    <a:pt x="1702" y="21942"/>
                  </a:lnTo>
                  <a:lnTo>
                    <a:pt x="1788" y="21874"/>
                  </a:lnTo>
                  <a:lnTo>
                    <a:pt x="1890" y="21789"/>
                  </a:lnTo>
                  <a:lnTo>
                    <a:pt x="1992" y="21670"/>
                  </a:lnTo>
                  <a:lnTo>
                    <a:pt x="2111" y="21517"/>
                  </a:lnTo>
                  <a:lnTo>
                    <a:pt x="2298" y="21193"/>
                  </a:lnTo>
                  <a:lnTo>
                    <a:pt x="2400" y="21057"/>
                  </a:lnTo>
                  <a:lnTo>
                    <a:pt x="2520" y="20955"/>
                  </a:lnTo>
                  <a:lnTo>
                    <a:pt x="2588" y="20904"/>
                  </a:lnTo>
                  <a:lnTo>
                    <a:pt x="2656" y="20870"/>
                  </a:lnTo>
                  <a:lnTo>
                    <a:pt x="2741" y="20853"/>
                  </a:lnTo>
                  <a:lnTo>
                    <a:pt x="2826" y="20836"/>
                  </a:lnTo>
                  <a:lnTo>
                    <a:pt x="2707" y="20598"/>
                  </a:lnTo>
                  <a:lnTo>
                    <a:pt x="2639" y="20359"/>
                  </a:lnTo>
                  <a:lnTo>
                    <a:pt x="2605" y="20138"/>
                  </a:lnTo>
                  <a:lnTo>
                    <a:pt x="2588" y="19917"/>
                  </a:lnTo>
                  <a:lnTo>
                    <a:pt x="2622" y="19712"/>
                  </a:lnTo>
                  <a:lnTo>
                    <a:pt x="2673" y="19508"/>
                  </a:lnTo>
                  <a:lnTo>
                    <a:pt x="2741" y="19321"/>
                  </a:lnTo>
                  <a:lnTo>
                    <a:pt x="2826" y="19134"/>
                  </a:lnTo>
                  <a:lnTo>
                    <a:pt x="2928" y="18963"/>
                  </a:lnTo>
                  <a:lnTo>
                    <a:pt x="3064" y="18776"/>
                  </a:lnTo>
                  <a:lnTo>
                    <a:pt x="3320" y="18436"/>
                  </a:lnTo>
                  <a:lnTo>
                    <a:pt x="3609" y="18112"/>
                  </a:lnTo>
                  <a:lnTo>
                    <a:pt x="3881" y="17772"/>
                  </a:lnTo>
                  <a:lnTo>
                    <a:pt x="4409" y="17108"/>
                  </a:lnTo>
                  <a:lnTo>
                    <a:pt x="4664" y="16767"/>
                  </a:lnTo>
                  <a:lnTo>
                    <a:pt x="4903" y="16410"/>
                  </a:lnTo>
                  <a:lnTo>
                    <a:pt x="5124" y="16052"/>
                  </a:lnTo>
                  <a:lnTo>
                    <a:pt x="5209" y="15865"/>
                  </a:lnTo>
                  <a:lnTo>
                    <a:pt x="5294" y="15678"/>
                  </a:lnTo>
                  <a:lnTo>
                    <a:pt x="5362" y="15491"/>
                  </a:lnTo>
                  <a:lnTo>
                    <a:pt x="5413" y="15286"/>
                  </a:lnTo>
                  <a:lnTo>
                    <a:pt x="5447" y="15082"/>
                  </a:lnTo>
                  <a:lnTo>
                    <a:pt x="5482" y="14878"/>
                  </a:lnTo>
                  <a:lnTo>
                    <a:pt x="5499" y="14623"/>
                  </a:lnTo>
                  <a:lnTo>
                    <a:pt x="5482" y="14367"/>
                  </a:lnTo>
                  <a:lnTo>
                    <a:pt x="5464" y="13857"/>
                  </a:lnTo>
                  <a:lnTo>
                    <a:pt x="5464" y="13601"/>
                  </a:lnTo>
                  <a:lnTo>
                    <a:pt x="5482" y="13363"/>
                  </a:lnTo>
                  <a:lnTo>
                    <a:pt x="5533" y="13125"/>
                  </a:lnTo>
                  <a:lnTo>
                    <a:pt x="5584" y="13005"/>
                  </a:lnTo>
                  <a:lnTo>
                    <a:pt x="5635" y="12886"/>
                  </a:lnTo>
                  <a:lnTo>
                    <a:pt x="5703" y="12767"/>
                  </a:lnTo>
                  <a:lnTo>
                    <a:pt x="5788" y="12648"/>
                  </a:lnTo>
                  <a:lnTo>
                    <a:pt x="5975" y="12427"/>
                  </a:lnTo>
                  <a:lnTo>
                    <a:pt x="6384" y="12018"/>
                  </a:lnTo>
                  <a:lnTo>
                    <a:pt x="6588" y="11797"/>
                  </a:lnTo>
                  <a:lnTo>
                    <a:pt x="6758" y="11558"/>
                  </a:lnTo>
                  <a:lnTo>
                    <a:pt x="6911" y="11320"/>
                  </a:lnTo>
                  <a:lnTo>
                    <a:pt x="7048" y="11065"/>
                  </a:lnTo>
                  <a:lnTo>
                    <a:pt x="7184" y="10792"/>
                  </a:lnTo>
                  <a:lnTo>
                    <a:pt x="7286" y="10520"/>
                  </a:lnTo>
                  <a:lnTo>
                    <a:pt x="7371" y="10231"/>
                  </a:lnTo>
                  <a:lnTo>
                    <a:pt x="7456" y="9958"/>
                  </a:lnTo>
                  <a:lnTo>
                    <a:pt x="7524" y="9652"/>
                  </a:lnTo>
                  <a:lnTo>
                    <a:pt x="7592" y="9363"/>
                  </a:lnTo>
                  <a:lnTo>
                    <a:pt x="7694" y="8767"/>
                  </a:lnTo>
                  <a:lnTo>
                    <a:pt x="7763" y="8154"/>
                  </a:lnTo>
                  <a:lnTo>
                    <a:pt x="7814" y="7558"/>
                  </a:lnTo>
                  <a:lnTo>
                    <a:pt x="8869" y="7405"/>
                  </a:lnTo>
                  <a:lnTo>
                    <a:pt x="8835" y="7916"/>
                  </a:lnTo>
                  <a:lnTo>
                    <a:pt x="8818" y="8426"/>
                  </a:lnTo>
                  <a:lnTo>
                    <a:pt x="8818" y="8954"/>
                  </a:lnTo>
                  <a:lnTo>
                    <a:pt x="8852" y="9465"/>
                  </a:lnTo>
                  <a:lnTo>
                    <a:pt x="8886" y="9975"/>
                  </a:lnTo>
                  <a:lnTo>
                    <a:pt x="8937" y="10486"/>
                  </a:lnTo>
                  <a:lnTo>
                    <a:pt x="9005" y="10997"/>
                  </a:lnTo>
                  <a:lnTo>
                    <a:pt x="9107" y="11490"/>
                  </a:lnTo>
                  <a:lnTo>
                    <a:pt x="9175" y="11848"/>
                  </a:lnTo>
                  <a:lnTo>
                    <a:pt x="9227" y="12205"/>
                  </a:lnTo>
                  <a:lnTo>
                    <a:pt x="9244" y="12376"/>
                  </a:lnTo>
                  <a:lnTo>
                    <a:pt x="9261" y="12563"/>
                  </a:lnTo>
                  <a:lnTo>
                    <a:pt x="9261" y="12733"/>
                  </a:lnTo>
                  <a:lnTo>
                    <a:pt x="9244" y="12903"/>
                  </a:lnTo>
                  <a:lnTo>
                    <a:pt x="9175" y="13193"/>
                  </a:lnTo>
                  <a:lnTo>
                    <a:pt x="9090" y="13465"/>
                  </a:lnTo>
                  <a:lnTo>
                    <a:pt x="8886" y="14010"/>
                  </a:lnTo>
                  <a:lnTo>
                    <a:pt x="8818" y="14231"/>
                  </a:lnTo>
                  <a:lnTo>
                    <a:pt x="8767" y="14452"/>
                  </a:lnTo>
                  <a:lnTo>
                    <a:pt x="8682" y="14895"/>
                  </a:lnTo>
                  <a:lnTo>
                    <a:pt x="8648" y="15338"/>
                  </a:lnTo>
                  <a:lnTo>
                    <a:pt x="8631" y="15797"/>
                  </a:lnTo>
                  <a:lnTo>
                    <a:pt x="8631" y="16257"/>
                  </a:lnTo>
                  <a:lnTo>
                    <a:pt x="8648" y="16716"/>
                  </a:lnTo>
                  <a:lnTo>
                    <a:pt x="8733" y="17636"/>
                  </a:lnTo>
                  <a:lnTo>
                    <a:pt x="8920" y="19712"/>
                  </a:lnTo>
                  <a:lnTo>
                    <a:pt x="8954" y="19985"/>
                  </a:lnTo>
                  <a:lnTo>
                    <a:pt x="9005" y="20274"/>
                  </a:lnTo>
                  <a:lnTo>
                    <a:pt x="9056" y="20546"/>
                  </a:lnTo>
                  <a:lnTo>
                    <a:pt x="9107" y="20683"/>
                  </a:lnTo>
                  <a:lnTo>
                    <a:pt x="9158" y="20819"/>
                  </a:lnTo>
                  <a:lnTo>
                    <a:pt x="9261" y="21006"/>
                  </a:lnTo>
                  <a:lnTo>
                    <a:pt x="9397" y="21159"/>
                  </a:lnTo>
                  <a:lnTo>
                    <a:pt x="9533" y="21313"/>
                  </a:lnTo>
                  <a:lnTo>
                    <a:pt x="9686" y="21449"/>
                  </a:lnTo>
                  <a:lnTo>
                    <a:pt x="9873" y="21551"/>
                  </a:lnTo>
                  <a:lnTo>
                    <a:pt x="10061" y="21636"/>
                  </a:lnTo>
                  <a:lnTo>
                    <a:pt x="10248" y="21704"/>
                  </a:lnTo>
                  <a:lnTo>
                    <a:pt x="10452" y="21738"/>
                  </a:lnTo>
                  <a:lnTo>
                    <a:pt x="10673" y="21738"/>
                  </a:lnTo>
                  <a:lnTo>
                    <a:pt x="10776" y="21704"/>
                  </a:lnTo>
                  <a:lnTo>
                    <a:pt x="10861" y="21653"/>
                  </a:lnTo>
                  <a:lnTo>
                    <a:pt x="10929" y="21568"/>
                  </a:lnTo>
                  <a:lnTo>
                    <a:pt x="10963" y="21500"/>
                  </a:lnTo>
                  <a:lnTo>
                    <a:pt x="10963" y="21398"/>
                  </a:lnTo>
                  <a:lnTo>
                    <a:pt x="10946" y="21313"/>
                  </a:lnTo>
                  <a:lnTo>
                    <a:pt x="10912" y="21210"/>
                  </a:lnTo>
                  <a:lnTo>
                    <a:pt x="10861" y="21125"/>
                  </a:lnTo>
                  <a:lnTo>
                    <a:pt x="10810" y="21040"/>
                  </a:lnTo>
                  <a:lnTo>
                    <a:pt x="10742" y="20972"/>
                  </a:lnTo>
                  <a:lnTo>
                    <a:pt x="10571" y="20887"/>
                  </a:lnTo>
                  <a:lnTo>
                    <a:pt x="10384" y="20802"/>
                  </a:lnTo>
                  <a:lnTo>
                    <a:pt x="10214" y="20717"/>
                  </a:lnTo>
                  <a:lnTo>
                    <a:pt x="10044" y="20615"/>
                  </a:lnTo>
                  <a:lnTo>
                    <a:pt x="9924" y="20529"/>
                  </a:lnTo>
                  <a:lnTo>
                    <a:pt x="9822" y="20410"/>
                  </a:lnTo>
                  <a:lnTo>
                    <a:pt x="9737" y="20291"/>
                  </a:lnTo>
                  <a:lnTo>
                    <a:pt x="9669" y="20155"/>
                  </a:lnTo>
                  <a:lnTo>
                    <a:pt x="9618" y="20019"/>
                  </a:lnTo>
                  <a:lnTo>
                    <a:pt x="9584" y="19866"/>
                  </a:lnTo>
                  <a:lnTo>
                    <a:pt x="9567" y="19712"/>
                  </a:lnTo>
                  <a:lnTo>
                    <a:pt x="9567" y="19559"/>
                  </a:lnTo>
                  <a:lnTo>
                    <a:pt x="9567" y="19389"/>
                  </a:lnTo>
                  <a:lnTo>
                    <a:pt x="9584" y="19219"/>
                  </a:lnTo>
                  <a:lnTo>
                    <a:pt x="9652" y="18895"/>
                  </a:lnTo>
                  <a:lnTo>
                    <a:pt x="9754" y="18555"/>
                  </a:lnTo>
                  <a:lnTo>
                    <a:pt x="9890" y="18248"/>
                  </a:lnTo>
                  <a:lnTo>
                    <a:pt x="10129" y="17738"/>
                  </a:lnTo>
                  <a:lnTo>
                    <a:pt x="10401" y="17227"/>
                  </a:lnTo>
                  <a:lnTo>
                    <a:pt x="10707" y="16733"/>
                  </a:lnTo>
                  <a:lnTo>
                    <a:pt x="11014" y="16257"/>
                  </a:lnTo>
                  <a:lnTo>
                    <a:pt x="11252" y="15916"/>
                  </a:lnTo>
                  <a:lnTo>
                    <a:pt x="11491" y="15559"/>
                  </a:lnTo>
                  <a:lnTo>
                    <a:pt x="11593" y="15372"/>
                  </a:lnTo>
                  <a:lnTo>
                    <a:pt x="11678" y="15201"/>
                  </a:lnTo>
                  <a:lnTo>
                    <a:pt x="11746" y="14997"/>
                  </a:lnTo>
                  <a:lnTo>
                    <a:pt x="11797" y="14793"/>
                  </a:lnTo>
                  <a:lnTo>
                    <a:pt x="11814" y="14589"/>
                  </a:lnTo>
                  <a:lnTo>
                    <a:pt x="11814" y="14367"/>
                  </a:lnTo>
                  <a:lnTo>
                    <a:pt x="11814" y="14163"/>
                  </a:lnTo>
                  <a:lnTo>
                    <a:pt x="11780" y="13942"/>
                  </a:lnTo>
                  <a:lnTo>
                    <a:pt x="11746" y="13516"/>
                  </a:lnTo>
                  <a:lnTo>
                    <a:pt x="11729" y="13295"/>
                  </a:lnTo>
                  <a:lnTo>
                    <a:pt x="11729" y="13091"/>
                  </a:lnTo>
                  <a:lnTo>
                    <a:pt x="11746" y="12852"/>
                  </a:lnTo>
                  <a:lnTo>
                    <a:pt x="11797" y="12614"/>
                  </a:lnTo>
                  <a:lnTo>
                    <a:pt x="11848" y="12393"/>
                  </a:lnTo>
                  <a:lnTo>
                    <a:pt x="11933" y="12171"/>
                  </a:lnTo>
                  <a:lnTo>
                    <a:pt x="12018" y="11950"/>
                  </a:lnTo>
                  <a:lnTo>
                    <a:pt x="12120" y="11746"/>
                  </a:lnTo>
                  <a:lnTo>
                    <a:pt x="12359" y="11320"/>
                  </a:lnTo>
                  <a:lnTo>
                    <a:pt x="12869" y="10486"/>
                  </a:lnTo>
                  <a:lnTo>
                    <a:pt x="13108" y="10060"/>
                  </a:lnTo>
                  <a:lnTo>
                    <a:pt x="13227" y="9839"/>
                  </a:lnTo>
                  <a:lnTo>
                    <a:pt x="13312" y="9618"/>
                  </a:lnTo>
                  <a:lnTo>
                    <a:pt x="13431" y="9260"/>
                  </a:lnTo>
                  <a:lnTo>
                    <a:pt x="13533" y="8903"/>
                  </a:lnTo>
                  <a:lnTo>
                    <a:pt x="13584" y="8528"/>
                  </a:lnTo>
                  <a:lnTo>
                    <a:pt x="13635" y="8154"/>
                  </a:lnTo>
                  <a:lnTo>
                    <a:pt x="13652" y="7762"/>
                  </a:lnTo>
                  <a:lnTo>
                    <a:pt x="13652" y="7388"/>
                  </a:lnTo>
                  <a:lnTo>
                    <a:pt x="13635" y="6622"/>
                  </a:lnTo>
                  <a:lnTo>
                    <a:pt x="13567" y="5805"/>
                  </a:lnTo>
                  <a:lnTo>
                    <a:pt x="13499" y="4988"/>
                  </a:lnTo>
                  <a:lnTo>
                    <a:pt x="13397" y="4171"/>
                  </a:lnTo>
                  <a:lnTo>
                    <a:pt x="13278" y="3371"/>
                  </a:lnTo>
                  <a:lnTo>
                    <a:pt x="13142" y="2570"/>
                  </a:lnTo>
                  <a:lnTo>
                    <a:pt x="12989" y="1770"/>
                  </a:lnTo>
                  <a:lnTo>
                    <a:pt x="12835" y="970"/>
                  </a:lnTo>
                  <a:lnTo>
                    <a:pt x="12648" y="153"/>
                  </a:lnTo>
                  <a:lnTo>
                    <a:pt x="12495" y="272"/>
                  </a:lnTo>
                  <a:lnTo>
                    <a:pt x="12325" y="392"/>
                  </a:lnTo>
                  <a:lnTo>
                    <a:pt x="12154" y="477"/>
                  </a:lnTo>
                  <a:lnTo>
                    <a:pt x="11967" y="545"/>
                  </a:lnTo>
                  <a:lnTo>
                    <a:pt x="11780" y="613"/>
                  </a:lnTo>
                  <a:lnTo>
                    <a:pt x="11593" y="664"/>
                  </a:lnTo>
                  <a:lnTo>
                    <a:pt x="11201" y="749"/>
                  </a:lnTo>
                  <a:lnTo>
                    <a:pt x="10503" y="868"/>
                  </a:lnTo>
                  <a:lnTo>
                    <a:pt x="10163" y="919"/>
                  </a:lnTo>
                  <a:lnTo>
                    <a:pt x="9805" y="970"/>
                  </a:lnTo>
                  <a:lnTo>
                    <a:pt x="9448" y="987"/>
                  </a:lnTo>
                  <a:lnTo>
                    <a:pt x="9107" y="1004"/>
                  </a:lnTo>
                  <a:lnTo>
                    <a:pt x="8750" y="1004"/>
                  </a:lnTo>
                  <a:lnTo>
                    <a:pt x="8392" y="987"/>
                  </a:lnTo>
                  <a:lnTo>
                    <a:pt x="8052" y="953"/>
                  </a:lnTo>
                  <a:lnTo>
                    <a:pt x="7694" y="885"/>
                  </a:lnTo>
                  <a:lnTo>
                    <a:pt x="7354" y="800"/>
                  </a:lnTo>
                  <a:lnTo>
                    <a:pt x="7014" y="698"/>
                  </a:lnTo>
                  <a:lnTo>
                    <a:pt x="6690" y="562"/>
                  </a:lnTo>
                  <a:lnTo>
                    <a:pt x="6384" y="409"/>
                  </a:lnTo>
                  <a:lnTo>
                    <a:pt x="6077" y="22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1" name="Google Shape;11661;g3a911e68fde_4_17"/>
            <p:cNvSpPr/>
            <p:nvPr/>
          </p:nvSpPr>
          <p:spPr>
            <a:xfrm>
              <a:off x="8667074" y="3386787"/>
              <a:ext cx="510322" cy="30964"/>
            </a:xfrm>
            <a:custGeom>
              <a:rect b="b" l="l" r="r" t="t"/>
              <a:pathLst>
                <a:path extrusionOk="0" h="563" w="9279">
                  <a:moveTo>
                    <a:pt x="1" y="0"/>
                  </a:moveTo>
                  <a:lnTo>
                    <a:pt x="1" y="562"/>
                  </a:lnTo>
                  <a:lnTo>
                    <a:pt x="9278" y="562"/>
                  </a:lnTo>
                  <a:lnTo>
                    <a:pt x="9210" y="409"/>
                  </a:lnTo>
                  <a:lnTo>
                    <a:pt x="9125" y="273"/>
                  </a:lnTo>
                  <a:lnTo>
                    <a:pt x="9006" y="137"/>
                  </a:lnTo>
                  <a:lnTo>
                    <a:pt x="8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2" name="Google Shape;11662;g3a911e68fde_4_17"/>
            <p:cNvSpPr/>
            <p:nvPr/>
          </p:nvSpPr>
          <p:spPr>
            <a:xfrm>
              <a:off x="9234435" y="3386787"/>
              <a:ext cx="602058" cy="30964"/>
            </a:xfrm>
            <a:custGeom>
              <a:rect b="b" l="l" r="r" t="t"/>
              <a:pathLst>
                <a:path extrusionOk="0" h="563" w="10947">
                  <a:moveTo>
                    <a:pt x="1" y="0"/>
                  </a:moveTo>
                  <a:lnTo>
                    <a:pt x="120" y="222"/>
                  </a:lnTo>
                  <a:lnTo>
                    <a:pt x="171" y="324"/>
                  </a:lnTo>
                  <a:lnTo>
                    <a:pt x="222" y="443"/>
                  </a:lnTo>
                  <a:lnTo>
                    <a:pt x="239" y="562"/>
                  </a:lnTo>
                  <a:lnTo>
                    <a:pt x="10691" y="562"/>
                  </a:lnTo>
                  <a:lnTo>
                    <a:pt x="10725" y="443"/>
                  </a:lnTo>
                  <a:lnTo>
                    <a:pt x="10759" y="324"/>
                  </a:lnTo>
                  <a:lnTo>
                    <a:pt x="10810" y="222"/>
                  </a:lnTo>
                  <a:lnTo>
                    <a:pt x="109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3" name="Google Shape;11663;g3a911e68fde_4_17"/>
            <p:cNvSpPr/>
            <p:nvPr/>
          </p:nvSpPr>
          <p:spPr>
            <a:xfrm>
              <a:off x="9892597" y="3386787"/>
              <a:ext cx="461594" cy="30964"/>
            </a:xfrm>
            <a:custGeom>
              <a:rect b="b" l="l" r="r" t="t"/>
              <a:pathLst>
                <a:path extrusionOk="0" h="563" w="8393">
                  <a:moveTo>
                    <a:pt x="409" y="0"/>
                  </a:moveTo>
                  <a:lnTo>
                    <a:pt x="273" y="137"/>
                  </a:lnTo>
                  <a:lnTo>
                    <a:pt x="171" y="273"/>
                  </a:lnTo>
                  <a:lnTo>
                    <a:pt x="69" y="409"/>
                  </a:lnTo>
                  <a:lnTo>
                    <a:pt x="1" y="562"/>
                  </a:lnTo>
                  <a:lnTo>
                    <a:pt x="8393" y="562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4" name="Google Shape;11664;g3a911e68fde_4_17"/>
            <p:cNvSpPr/>
            <p:nvPr/>
          </p:nvSpPr>
          <p:spPr>
            <a:xfrm>
              <a:off x="10150978" y="3128406"/>
              <a:ext cx="187321" cy="552395"/>
            </a:xfrm>
            <a:custGeom>
              <a:rect b="b" l="l" r="r" t="t"/>
              <a:pathLst>
                <a:path extrusionOk="0" h="10044" w="3406">
                  <a:moveTo>
                    <a:pt x="1" y="0"/>
                  </a:moveTo>
                  <a:lnTo>
                    <a:pt x="1" y="10043"/>
                  </a:lnTo>
                  <a:lnTo>
                    <a:pt x="3405" y="10043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5" name="Google Shape;11665;g3a911e68fde_4_17"/>
            <p:cNvSpPr/>
            <p:nvPr/>
          </p:nvSpPr>
          <p:spPr>
            <a:xfrm>
              <a:off x="10354141" y="3126481"/>
              <a:ext cx="188256" cy="551515"/>
            </a:xfrm>
            <a:custGeom>
              <a:rect b="b" l="l" r="r" t="t"/>
              <a:pathLst>
                <a:path extrusionOk="0" h="10028" w="3423">
                  <a:moveTo>
                    <a:pt x="1" y="1"/>
                  </a:moveTo>
                  <a:lnTo>
                    <a:pt x="1" y="10027"/>
                  </a:lnTo>
                  <a:lnTo>
                    <a:pt x="3422" y="10027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6" name="Google Shape;11666;g3a911e68fde_4_17"/>
            <p:cNvSpPr/>
            <p:nvPr/>
          </p:nvSpPr>
          <p:spPr>
            <a:xfrm>
              <a:off x="8506975" y="3128406"/>
              <a:ext cx="187321" cy="552395"/>
            </a:xfrm>
            <a:custGeom>
              <a:rect b="b" l="l" r="r" t="t"/>
              <a:pathLst>
                <a:path extrusionOk="0" h="10044" w="3406">
                  <a:moveTo>
                    <a:pt x="1" y="0"/>
                  </a:moveTo>
                  <a:lnTo>
                    <a:pt x="1" y="10043"/>
                  </a:lnTo>
                  <a:lnTo>
                    <a:pt x="3405" y="10043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7" name="Google Shape;11667;g3a911e68fde_4_17"/>
            <p:cNvSpPr/>
            <p:nvPr/>
          </p:nvSpPr>
          <p:spPr>
            <a:xfrm>
              <a:off x="8710138" y="3126481"/>
              <a:ext cx="188256" cy="551515"/>
            </a:xfrm>
            <a:custGeom>
              <a:rect b="b" l="l" r="r" t="t"/>
              <a:pathLst>
                <a:path extrusionOk="0" h="10028" w="3423">
                  <a:moveTo>
                    <a:pt x="1" y="1"/>
                  </a:moveTo>
                  <a:lnTo>
                    <a:pt x="1" y="10027"/>
                  </a:lnTo>
                  <a:lnTo>
                    <a:pt x="3422" y="10027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8" name="Google Shape;11668;g3a911e68fde_4_17"/>
            <p:cNvSpPr/>
            <p:nvPr/>
          </p:nvSpPr>
          <p:spPr>
            <a:xfrm>
              <a:off x="9314017" y="2262403"/>
              <a:ext cx="181657" cy="70232"/>
            </a:xfrm>
            <a:custGeom>
              <a:rect b="b" l="l" r="r" t="t"/>
              <a:pathLst>
                <a:path extrusionOk="0" h="1277" w="3303">
                  <a:moveTo>
                    <a:pt x="171" y="0"/>
                  </a:moveTo>
                  <a:lnTo>
                    <a:pt x="137" y="17"/>
                  </a:lnTo>
                  <a:lnTo>
                    <a:pt x="103" y="34"/>
                  </a:lnTo>
                  <a:lnTo>
                    <a:pt x="86" y="85"/>
                  </a:lnTo>
                  <a:lnTo>
                    <a:pt x="35" y="204"/>
                  </a:lnTo>
                  <a:lnTo>
                    <a:pt x="18" y="306"/>
                  </a:lnTo>
                  <a:lnTo>
                    <a:pt x="1" y="409"/>
                  </a:lnTo>
                  <a:lnTo>
                    <a:pt x="18" y="511"/>
                  </a:lnTo>
                  <a:lnTo>
                    <a:pt x="52" y="596"/>
                  </a:lnTo>
                  <a:lnTo>
                    <a:pt x="103" y="681"/>
                  </a:lnTo>
                  <a:lnTo>
                    <a:pt x="154" y="766"/>
                  </a:lnTo>
                  <a:lnTo>
                    <a:pt x="239" y="834"/>
                  </a:lnTo>
                  <a:lnTo>
                    <a:pt x="324" y="902"/>
                  </a:lnTo>
                  <a:lnTo>
                    <a:pt x="426" y="953"/>
                  </a:lnTo>
                  <a:lnTo>
                    <a:pt x="647" y="1055"/>
                  </a:lnTo>
                  <a:lnTo>
                    <a:pt x="903" y="1141"/>
                  </a:lnTo>
                  <a:lnTo>
                    <a:pt x="1192" y="1192"/>
                  </a:lnTo>
                  <a:lnTo>
                    <a:pt x="1482" y="1243"/>
                  </a:lnTo>
                  <a:lnTo>
                    <a:pt x="1788" y="1260"/>
                  </a:lnTo>
                  <a:lnTo>
                    <a:pt x="2077" y="1277"/>
                  </a:lnTo>
                  <a:lnTo>
                    <a:pt x="2622" y="1277"/>
                  </a:lnTo>
                  <a:lnTo>
                    <a:pt x="2860" y="1260"/>
                  </a:lnTo>
                  <a:lnTo>
                    <a:pt x="3048" y="1226"/>
                  </a:lnTo>
                  <a:lnTo>
                    <a:pt x="3184" y="1209"/>
                  </a:lnTo>
                  <a:lnTo>
                    <a:pt x="3235" y="1175"/>
                  </a:lnTo>
                  <a:lnTo>
                    <a:pt x="3269" y="1141"/>
                  </a:lnTo>
                  <a:lnTo>
                    <a:pt x="3286" y="1106"/>
                  </a:lnTo>
                  <a:lnTo>
                    <a:pt x="3303" y="1055"/>
                  </a:lnTo>
                  <a:lnTo>
                    <a:pt x="3286" y="1004"/>
                  </a:lnTo>
                  <a:lnTo>
                    <a:pt x="3269" y="970"/>
                  </a:lnTo>
                  <a:lnTo>
                    <a:pt x="3235" y="936"/>
                  </a:lnTo>
                  <a:lnTo>
                    <a:pt x="3184" y="919"/>
                  </a:lnTo>
                  <a:lnTo>
                    <a:pt x="2843" y="868"/>
                  </a:lnTo>
                  <a:lnTo>
                    <a:pt x="2503" y="851"/>
                  </a:lnTo>
                  <a:lnTo>
                    <a:pt x="2162" y="817"/>
                  </a:lnTo>
                  <a:lnTo>
                    <a:pt x="1822" y="800"/>
                  </a:lnTo>
                  <a:lnTo>
                    <a:pt x="1601" y="766"/>
                  </a:lnTo>
                  <a:lnTo>
                    <a:pt x="1379" y="732"/>
                  </a:lnTo>
                  <a:lnTo>
                    <a:pt x="1175" y="681"/>
                  </a:lnTo>
                  <a:lnTo>
                    <a:pt x="988" y="613"/>
                  </a:lnTo>
                  <a:lnTo>
                    <a:pt x="818" y="528"/>
                  </a:lnTo>
                  <a:lnTo>
                    <a:pt x="664" y="409"/>
                  </a:lnTo>
                  <a:lnTo>
                    <a:pt x="494" y="272"/>
                  </a:lnTo>
                  <a:lnTo>
                    <a:pt x="341" y="85"/>
                  </a:lnTo>
                  <a:lnTo>
                    <a:pt x="290" y="34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9" name="Google Shape;11669;g3a911e68fde_4_17"/>
            <p:cNvSpPr/>
            <p:nvPr/>
          </p:nvSpPr>
          <p:spPr>
            <a:xfrm>
              <a:off x="9020987" y="2321361"/>
              <a:ext cx="918458" cy="1145048"/>
            </a:xfrm>
            <a:custGeom>
              <a:rect b="b" l="l" r="r" t="t"/>
              <a:pathLst>
                <a:path extrusionOk="0" h="20820" w="16700">
                  <a:moveTo>
                    <a:pt x="3303" y="0"/>
                  </a:moveTo>
                  <a:lnTo>
                    <a:pt x="3064" y="17"/>
                  </a:lnTo>
                  <a:lnTo>
                    <a:pt x="2826" y="52"/>
                  </a:lnTo>
                  <a:lnTo>
                    <a:pt x="2605" y="103"/>
                  </a:lnTo>
                  <a:lnTo>
                    <a:pt x="2384" y="188"/>
                  </a:lnTo>
                  <a:lnTo>
                    <a:pt x="2179" y="290"/>
                  </a:lnTo>
                  <a:lnTo>
                    <a:pt x="1975" y="426"/>
                  </a:lnTo>
                  <a:lnTo>
                    <a:pt x="1788" y="562"/>
                  </a:lnTo>
                  <a:lnTo>
                    <a:pt x="1618" y="732"/>
                  </a:lnTo>
                  <a:lnTo>
                    <a:pt x="1481" y="903"/>
                  </a:lnTo>
                  <a:lnTo>
                    <a:pt x="1345" y="1107"/>
                  </a:lnTo>
                  <a:lnTo>
                    <a:pt x="1260" y="1311"/>
                  </a:lnTo>
                  <a:lnTo>
                    <a:pt x="1192" y="1532"/>
                  </a:lnTo>
                  <a:lnTo>
                    <a:pt x="1141" y="1754"/>
                  </a:lnTo>
                  <a:lnTo>
                    <a:pt x="1124" y="1992"/>
                  </a:lnTo>
                  <a:lnTo>
                    <a:pt x="1124" y="2213"/>
                  </a:lnTo>
                  <a:lnTo>
                    <a:pt x="1158" y="2435"/>
                  </a:lnTo>
                  <a:lnTo>
                    <a:pt x="1175" y="2673"/>
                  </a:lnTo>
                  <a:lnTo>
                    <a:pt x="1226" y="2894"/>
                  </a:lnTo>
                  <a:lnTo>
                    <a:pt x="1328" y="3337"/>
                  </a:lnTo>
                  <a:lnTo>
                    <a:pt x="1430" y="3694"/>
                  </a:lnTo>
                  <a:lnTo>
                    <a:pt x="1532" y="4069"/>
                  </a:lnTo>
                  <a:lnTo>
                    <a:pt x="1669" y="4426"/>
                  </a:lnTo>
                  <a:lnTo>
                    <a:pt x="1822" y="4767"/>
                  </a:lnTo>
                  <a:lnTo>
                    <a:pt x="1924" y="4920"/>
                  </a:lnTo>
                  <a:lnTo>
                    <a:pt x="2026" y="5073"/>
                  </a:lnTo>
                  <a:lnTo>
                    <a:pt x="2128" y="5226"/>
                  </a:lnTo>
                  <a:lnTo>
                    <a:pt x="2247" y="5363"/>
                  </a:lnTo>
                  <a:lnTo>
                    <a:pt x="2367" y="5482"/>
                  </a:lnTo>
                  <a:lnTo>
                    <a:pt x="2503" y="5601"/>
                  </a:lnTo>
                  <a:lnTo>
                    <a:pt x="2656" y="5703"/>
                  </a:lnTo>
                  <a:lnTo>
                    <a:pt x="2826" y="5788"/>
                  </a:lnTo>
                  <a:lnTo>
                    <a:pt x="2639" y="5856"/>
                  </a:lnTo>
                  <a:lnTo>
                    <a:pt x="2452" y="5924"/>
                  </a:lnTo>
                  <a:lnTo>
                    <a:pt x="2281" y="6009"/>
                  </a:lnTo>
                  <a:lnTo>
                    <a:pt x="2111" y="6112"/>
                  </a:lnTo>
                  <a:lnTo>
                    <a:pt x="1958" y="6214"/>
                  </a:lnTo>
                  <a:lnTo>
                    <a:pt x="1805" y="6350"/>
                  </a:lnTo>
                  <a:lnTo>
                    <a:pt x="1669" y="6469"/>
                  </a:lnTo>
                  <a:lnTo>
                    <a:pt x="1532" y="6622"/>
                  </a:lnTo>
                  <a:lnTo>
                    <a:pt x="1413" y="6775"/>
                  </a:lnTo>
                  <a:lnTo>
                    <a:pt x="1311" y="6946"/>
                  </a:lnTo>
                  <a:lnTo>
                    <a:pt x="1209" y="7116"/>
                  </a:lnTo>
                  <a:lnTo>
                    <a:pt x="1107" y="7286"/>
                  </a:lnTo>
                  <a:lnTo>
                    <a:pt x="1039" y="7473"/>
                  </a:lnTo>
                  <a:lnTo>
                    <a:pt x="971" y="7661"/>
                  </a:lnTo>
                  <a:lnTo>
                    <a:pt x="903" y="7848"/>
                  </a:lnTo>
                  <a:lnTo>
                    <a:pt x="869" y="8035"/>
                  </a:lnTo>
                  <a:lnTo>
                    <a:pt x="835" y="8222"/>
                  </a:lnTo>
                  <a:lnTo>
                    <a:pt x="817" y="8427"/>
                  </a:lnTo>
                  <a:lnTo>
                    <a:pt x="800" y="8818"/>
                  </a:lnTo>
                  <a:lnTo>
                    <a:pt x="817" y="9193"/>
                  </a:lnTo>
                  <a:lnTo>
                    <a:pt x="886" y="9584"/>
                  </a:lnTo>
                  <a:lnTo>
                    <a:pt x="971" y="9976"/>
                  </a:lnTo>
                  <a:lnTo>
                    <a:pt x="1073" y="10350"/>
                  </a:lnTo>
                  <a:lnTo>
                    <a:pt x="1226" y="10725"/>
                  </a:lnTo>
                  <a:lnTo>
                    <a:pt x="1379" y="11082"/>
                  </a:lnTo>
                  <a:lnTo>
                    <a:pt x="1379" y="11082"/>
                  </a:lnTo>
                  <a:lnTo>
                    <a:pt x="1260" y="11031"/>
                  </a:lnTo>
                  <a:lnTo>
                    <a:pt x="1158" y="10980"/>
                  </a:lnTo>
                  <a:lnTo>
                    <a:pt x="1039" y="10963"/>
                  </a:lnTo>
                  <a:lnTo>
                    <a:pt x="920" y="10980"/>
                  </a:lnTo>
                  <a:lnTo>
                    <a:pt x="817" y="10997"/>
                  </a:lnTo>
                  <a:lnTo>
                    <a:pt x="698" y="11031"/>
                  </a:lnTo>
                  <a:lnTo>
                    <a:pt x="596" y="11082"/>
                  </a:lnTo>
                  <a:lnTo>
                    <a:pt x="477" y="11150"/>
                  </a:lnTo>
                  <a:lnTo>
                    <a:pt x="392" y="11235"/>
                  </a:lnTo>
                  <a:lnTo>
                    <a:pt x="290" y="11321"/>
                  </a:lnTo>
                  <a:lnTo>
                    <a:pt x="222" y="11423"/>
                  </a:lnTo>
                  <a:lnTo>
                    <a:pt x="154" y="11525"/>
                  </a:lnTo>
                  <a:lnTo>
                    <a:pt x="86" y="11644"/>
                  </a:lnTo>
                  <a:lnTo>
                    <a:pt x="51" y="11763"/>
                  </a:lnTo>
                  <a:lnTo>
                    <a:pt x="17" y="11882"/>
                  </a:lnTo>
                  <a:lnTo>
                    <a:pt x="0" y="12018"/>
                  </a:lnTo>
                  <a:lnTo>
                    <a:pt x="0" y="12138"/>
                  </a:lnTo>
                  <a:lnTo>
                    <a:pt x="17" y="12257"/>
                  </a:lnTo>
                  <a:lnTo>
                    <a:pt x="68" y="12495"/>
                  </a:lnTo>
                  <a:lnTo>
                    <a:pt x="171" y="12733"/>
                  </a:lnTo>
                  <a:lnTo>
                    <a:pt x="290" y="12955"/>
                  </a:lnTo>
                  <a:lnTo>
                    <a:pt x="426" y="13159"/>
                  </a:lnTo>
                  <a:lnTo>
                    <a:pt x="596" y="13363"/>
                  </a:lnTo>
                  <a:lnTo>
                    <a:pt x="766" y="13551"/>
                  </a:lnTo>
                  <a:lnTo>
                    <a:pt x="954" y="13721"/>
                  </a:lnTo>
                  <a:lnTo>
                    <a:pt x="1396" y="14129"/>
                  </a:lnTo>
                  <a:lnTo>
                    <a:pt x="1618" y="14334"/>
                  </a:lnTo>
                  <a:lnTo>
                    <a:pt x="1822" y="14555"/>
                  </a:lnTo>
                  <a:lnTo>
                    <a:pt x="2026" y="14776"/>
                  </a:lnTo>
                  <a:lnTo>
                    <a:pt x="2196" y="14997"/>
                  </a:lnTo>
                  <a:lnTo>
                    <a:pt x="2350" y="15253"/>
                  </a:lnTo>
                  <a:lnTo>
                    <a:pt x="2486" y="15525"/>
                  </a:lnTo>
                  <a:lnTo>
                    <a:pt x="2537" y="15712"/>
                  </a:lnTo>
                  <a:lnTo>
                    <a:pt x="2588" y="15900"/>
                  </a:lnTo>
                  <a:lnTo>
                    <a:pt x="2622" y="16104"/>
                  </a:lnTo>
                  <a:lnTo>
                    <a:pt x="2639" y="16291"/>
                  </a:lnTo>
                  <a:lnTo>
                    <a:pt x="2656" y="16700"/>
                  </a:lnTo>
                  <a:lnTo>
                    <a:pt x="2656" y="17108"/>
                  </a:lnTo>
                  <a:lnTo>
                    <a:pt x="2673" y="17517"/>
                  </a:lnTo>
                  <a:lnTo>
                    <a:pt x="2690" y="17908"/>
                  </a:lnTo>
                  <a:lnTo>
                    <a:pt x="2724" y="18113"/>
                  </a:lnTo>
                  <a:lnTo>
                    <a:pt x="2775" y="18300"/>
                  </a:lnTo>
                  <a:lnTo>
                    <a:pt x="2826" y="18487"/>
                  </a:lnTo>
                  <a:lnTo>
                    <a:pt x="2894" y="18674"/>
                  </a:lnTo>
                  <a:lnTo>
                    <a:pt x="3099" y="19032"/>
                  </a:lnTo>
                  <a:lnTo>
                    <a:pt x="3201" y="19236"/>
                  </a:lnTo>
                  <a:lnTo>
                    <a:pt x="3286" y="19423"/>
                  </a:lnTo>
                  <a:lnTo>
                    <a:pt x="3354" y="19611"/>
                  </a:lnTo>
                  <a:lnTo>
                    <a:pt x="3371" y="19696"/>
                  </a:lnTo>
                  <a:lnTo>
                    <a:pt x="3388" y="19798"/>
                  </a:lnTo>
                  <a:lnTo>
                    <a:pt x="3371" y="19883"/>
                  </a:lnTo>
                  <a:lnTo>
                    <a:pt x="3354" y="19968"/>
                  </a:lnTo>
                  <a:lnTo>
                    <a:pt x="3337" y="20070"/>
                  </a:lnTo>
                  <a:lnTo>
                    <a:pt x="3286" y="20155"/>
                  </a:lnTo>
                  <a:lnTo>
                    <a:pt x="3218" y="20240"/>
                  </a:lnTo>
                  <a:lnTo>
                    <a:pt x="3133" y="20326"/>
                  </a:lnTo>
                  <a:lnTo>
                    <a:pt x="3030" y="20411"/>
                  </a:lnTo>
                  <a:lnTo>
                    <a:pt x="2962" y="20496"/>
                  </a:lnTo>
                  <a:lnTo>
                    <a:pt x="2945" y="20513"/>
                  </a:lnTo>
                  <a:lnTo>
                    <a:pt x="3013" y="20615"/>
                  </a:lnTo>
                  <a:lnTo>
                    <a:pt x="3099" y="20700"/>
                  </a:lnTo>
                  <a:lnTo>
                    <a:pt x="3201" y="20768"/>
                  </a:lnTo>
                  <a:lnTo>
                    <a:pt x="3303" y="20802"/>
                  </a:lnTo>
                  <a:lnTo>
                    <a:pt x="3422" y="20819"/>
                  </a:lnTo>
                  <a:lnTo>
                    <a:pt x="3558" y="20819"/>
                  </a:lnTo>
                  <a:lnTo>
                    <a:pt x="3677" y="20802"/>
                  </a:lnTo>
                  <a:lnTo>
                    <a:pt x="3779" y="20751"/>
                  </a:lnTo>
                  <a:lnTo>
                    <a:pt x="3882" y="20683"/>
                  </a:lnTo>
                  <a:lnTo>
                    <a:pt x="3984" y="20581"/>
                  </a:lnTo>
                  <a:lnTo>
                    <a:pt x="4052" y="20462"/>
                  </a:lnTo>
                  <a:lnTo>
                    <a:pt x="4103" y="20343"/>
                  </a:lnTo>
                  <a:lnTo>
                    <a:pt x="4120" y="20223"/>
                  </a:lnTo>
                  <a:lnTo>
                    <a:pt x="4137" y="20087"/>
                  </a:lnTo>
                  <a:lnTo>
                    <a:pt x="4120" y="19951"/>
                  </a:lnTo>
                  <a:lnTo>
                    <a:pt x="4103" y="19815"/>
                  </a:lnTo>
                  <a:lnTo>
                    <a:pt x="4035" y="19662"/>
                  </a:lnTo>
                  <a:lnTo>
                    <a:pt x="3967" y="19526"/>
                  </a:lnTo>
                  <a:lnTo>
                    <a:pt x="3882" y="19372"/>
                  </a:lnTo>
                  <a:lnTo>
                    <a:pt x="3814" y="19219"/>
                  </a:lnTo>
                  <a:lnTo>
                    <a:pt x="3762" y="19100"/>
                  </a:lnTo>
                  <a:lnTo>
                    <a:pt x="3728" y="18964"/>
                  </a:lnTo>
                  <a:lnTo>
                    <a:pt x="3694" y="18708"/>
                  </a:lnTo>
                  <a:lnTo>
                    <a:pt x="3694" y="18436"/>
                  </a:lnTo>
                  <a:lnTo>
                    <a:pt x="3694" y="18164"/>
                  </a:lnTo>
                  <a:lnTo>
                    <a:pt x="3694" y="17313"/>
                  </a:lnTo>
                  <a:lnTo>
                    <a:pt x="3677" y="16444"/>
                  </a:lnTo>
                  <a:lnTo>
                    <a:pt x="3660" y="16019"/>
                  </a:lnTo>
                  <a:lnTo>
                    <a:pt x="3609" y="15576"/>
                  </a:lnTo>
                  <a:lnTo>
                    <a:pt x="3575" y="15151"/>
                  </a:lnTo>
                  <a:lnTo>
                    <a:pt x="3507" y="14725"/>
                  </a:lnTo>
                  <a:lnTo>
                    <a:pt x="3422" y="14317"/>
                  </a:lnTo>
                  <a:lnTo>
                    <a:pt x="3337" y="13891"/>
                  </a:lnTo>
                  <a:lnTo>
                    <a:pt x="3235" y="13482"/>
                  </a:lnTo>
                  <a:lnTo>
                    <a:pt x="3099" y="13074"/>
                  </a:lnTo>
                  <a:lnTo>
                    <a:pt x="2962" y="12682"/>
                  </a:lnTo>
                  <a:lnTo>
                    <a:pt x="2792" y="12291"/>
                  </a:lnTo>
                  <a:lnTo>
                    <a:pt x="2605" y="11899"/>
                  </a:lnTo>
                  <a:lnTo>
                    <a:pt x="2401" y="11525"/>
                  </a:lnTo>
                  <a:lnTo>
                    <a:pt x="2333" y="11389"/>
                  </a:lnTo>
                  <a:lnTo>
                    <a:pt x="2298" y="11304"/>
                  </a:lnTo>
                  <a:lnTo>
                    <a:pt x="2298" y="11218"/>
                  </a:lnTo>
                  <a:lnTo>
                    <a:pt x="2333" y="11116"/>
                  </a:lnTo>
                  <a:lnTo>
                    <a:pt x="2384" y="11031"/>
                  </a:lnTo>
                  <a:lnTo>
                    <a:pt x="2877" y="10197"/>
                  </a:lnTo>
                  <a:lnTo>
                    <a:pt x="3320" y="9346"/>
                  </a:lnTo>
                  <a:lnTo>
                    <a:pt x="3762" y="8478"/>
                  </a:lnTo>
                  <a:lnTo>
                    <a:pt x="4154" y="7593"/>
                  </a:lnTo>
                  <a:lnTo>
                    <a:pt x="4188" y="7610"/>
                  </a:lnTo>
                  <a:lnTo>
                    <a:pt x="4256" y="7337"/>
                  </a:lnTo>
                  <a:lnTo>
                    <a:pt x="4307" y="7065"/>
                  </a:lnTo>
                  <a:lnTo>
                    <a:pt x="4341" y="6775"/>
                  </a:lnTo>
                  <a:lnTo>
                    <a:pt x="4375" y="6503"/>
                  </a:lnTo>
                  <a:lnTo>
                    <a:pt x="4375" y="6231"/>
                  </a:lnTo>
                  <a:lnTo>
                    <a:pt x="4358" y="5941"/>
                  </a:lnTo>
                  <a:lnTo>
                    <a:pt x="4324" y="5669"/>
                  </a:lnTo>
                  <a:lnTo>
                    <a:pt x="4273" y="5397"/>
                  </a:lnTo>
                  <a:lnTo>
                    <a:pt x="4494" y="5499"/>
                  </a:lnTo>
                  <a:lnTo>
                    <a:pt x="4733" y="5618"/>
                  </a:lnTo>
                  <a:lnTo>
                    <a:pt x="4971" y="5703"/>
                  </a:lnTo>
                  <a:lnTo>
                    <a:pt x="5209" y="5788"/>
                  </a:lnTo>
                  <a:lnTo>
                    <a:pt x="5448" y="5856"/>
                  </a:lnTo>
                  <a:lnTo>
                    <a:pt x="5703" y="5924"/>
                  </a:lnTo>
                  <a:lnTo>
                    <a:pt x="5941" y="5975"/>
                  </a:lnTo>
                  <a:lnTo>
                    <a:pt x="6197" y="6026"/>
                  </a:lnTo>
                  <a:lnTo>
                    <a:pt x="6299" y="6231"/>
                  </a:lnTo>
                  <a:lnTo>
                    <a:pt x="6401" y="6418"/>
                  </a:lnTo>
                  <a:lnTo>
                    <a:pt x="6622" y="6793"/>
                  </a:lnTo>
                  <a:lnTo>
                    <a:pt x="6861" y="7133"/>
                  </a:lnTo>
                  <a:lnTo>
                    <a:pt x="7082" y="7405"/>
                  </a:lnTo>
                  <a:lnTo>
                    <a:pt x="6929" y="7337"/>
                  </a:lnTo>
                  <a:lnTo>
                    <a:pt x="6758" y="7269"/>
                  </a:lnTo>
                  <a:lnTo>
                    <a:pt x="6605" y="7201"/>
                  </a:lnTo>
                  <a:lnTo>
                    <a:pt x="6435" y="7150"/>
                  </a:lnTo>
                  <a:lnTo>
                    <a:pt x="6265" y="7116"/>
                  </a:lnTo>
                  <a:lnTo>
                    <a:pt x="6095" y="7099"/>
                  </a:lnTo>
                  <a:lnTo>
                    <a:pt x="5924" y="7082"/>
                  </a:lnTo>
                  <a:lnTo>
                    <a:pt x="5754" y="7065"/>
                  </a:lnTo>
                  <a:lnTo>
                    <a:pt x="5924" y="7337"/>
                  </a:lnTo>
                  <a:lnTo>
                    <a:pt x="6129" y="7610"/>
                  </a:lnTo>
                  <a:lnTo>
                    <a:pt x="6350" y="7831"/>
                  </a:lnTo>
                  <a:lnTo>
                    <a:pt x="6588" y="8052"/>
                  </a:lnTo>
                  <a:lnTo>
                    <a:pt x="6861" y="8239"/>
                  </a:lnTo>
                  <a:lnTo>
                    <a:pt x="7133" y="8393"/>
                  </a:lnTo>
                  <a:lnTo>
                    <a:pt x="7439" y="8529"/>
                  </a:lnTo>
                  <a:lnTo>
                    <a:pt x="7746" y="8648"/>
                  </a:lnTo>
                  <a:lnTo>
                    <a:pt x="7627" y="8733"/>
                  </a:lnTo>
                  <a:lnTo>
                    <a:pt x="7524" y="8835"/>
                  </a:lnTo>
                  <a:lnTo>
                    <a:pt x="7439" y="8954"/>
                  </a:lnTo>
                  <a:lnTo>
                    <a:pt x="7371" y="9074"/>
                  </a:lnTo>
                  <a:lnTo>
                    <a:pt x="7303" y="9210"/>
                  </a:lnTo>
                  <a:lnTo>
                    <a:pt x="7269" y="9346"/>
                  </a:lnTo>
                  <a:lnTo>
                    <a:pt x="7235" y="9482"/>
                  </a:lnTo>
                  <a:lnTo>
                    <a:pt x="7218" y="9635"/>
                  </a:lnTo>
                  <a:lnTo>
                    <a:pt x="7201" y="9789"/>
                  </a:lnTo>
                  <a:lnTo>
                    <a:pt x="7201" y="9942"/>
                  </a:lnTo>
                  <a:lnTo>
                    <a:pt x="7235" y="10248"/>
                  </a:lnTo>
                  <a:lnTo>
                    <a:pt x="7286" y="10555"/>
                  </a:lnTo>
                  <a:lnTo>
                    <a:pt x="7388" y="10844"/>
                  </a:lnTo>
                  <a:lnTo>
                    <a:pt x="7507" y="11150"/>
                  </a:lnTo>
                  <a:lnTo>
                    <a:pt x="7593" y="11304"/>
                  </a:lnTo>
                  <a:lnTo>
                    <a:pt x="7678" y="11457"/>
                  </a:lnTo>
                  <a:lnTo>
                    <a:pt x="7780" y="11593"/>
                  </a:lnTo>
                  <a:lnTo>
                    <a:pt x="7899" y="11712"/>
                  </a:lnTo>
                  <a:lnTo>
                    <a:pt x="8018" y="11831"/>
                  </a:lnTo>
                  <a:lnTo>
                    <a:pt x="8154" y="11933"/>
                  </a:lnTo>
                  <a:lnTo>
                    <a:pt x="8308" y="12018"/>
                  </a:lnTo>
                  <a:lnTo>
                    <a:pt x="8461" y="12070"/>
                  </a:lnTo>
                  <a:lnTo>
                    <a:pt x="8631" y="12104"/>
                  </a:lnTo>
                  <a:lnTo>
                    <a:pt x="8801" y="12104"/>
                  </a:lnTo>
                  <a:lnTo>
                    <a:pt x="8971" y="12087"/>
                  </a:lnTo>
                  <a:lnTo>
                    <a:pt x="9142" y="12036"/>
                  </a:lnTo>
                  <a:lnTo>
                    <a:pt x="9278" y="11967"/>
                  </a:lnTo>
                  <a:lnTo>
                    <a:pt x="9397" y="11848"/>
                  </a:lnTo>
                  <a:lnTo>
                    <a:pt x="9465" y="11780"/>
                  </a:lnTo>
                  <a:lnTo>
                    <a:pt x="9499" y="11712"/>
                  </a:lnTo>
                  <a:lnTo>
                    <a:pt x="9516" y="11644"/>
                  </a:lnTo>
                  <a:lnTo>
                    <a:pt x="9533" y="11559"/>
                  </a:lnTo>
                  <a:lnTo>
                    <a:pt x="9499" y="11457"/>
                  </a:lnTo>
                  <a:lnTo>
                    <a:pt x="9448" y="11389"/>
                  </a:lnTo>
                  <a:lnTo>
                    <a:pt x="9363" y="11338"/>
                  </a:lnTo>
                  <a:lnTo>
                    <a:pt x="9278" y="11287"/>
                  </a:lnTo>
                  <a:lnTo>
                    <a:pt x="9057" y="11235"/>
                  </a:lnTo>
                  <a:lnTo>
                    <a:pt x="8835" y="11167"/>
                  </a:lnTo>
                  <a:lnTo>
                    <a:pt x="8682" y="11116"/>
                  </a:lnTo>
                  <a:lnTo>
                    <a:pt x="8546" y="11031"/>
                  </a:lnTo>
                  <a:lnTo>
                    <a:pt x="8427" y="10929"/>
                  </a:lnTo>
                  <a:lnTo>
                    <a:pt x="8308" y="10810"/>
                  </a:lnTo>
                  <a:lnTo>
                    <a:pt x="8222" y="10674"/>
                  </a:lnTo>
                  <a:lnTo>
                    <a:pt x="8137" y="10520"/>
                  </a:lnTo>
                  <a:lnTo>
                    <a:pt x="8086" y="10367"/>
                  </a:lnTo>
                  <a:lnTo>
                    <a:pt x="8035" y="10214"/>
                  </a:lnTo>
                  <a:lnTo>
                    <a:pt x="8018" y="10044"/>
                  </a:lnTo>
                  <a:lnTo>
                    <a:pt x="8001" y="9891"/>
                  </a:lnTo>
                  <a:lnTo>
                    <a:pt x="8018" y="9550"/>
                  </a:lnTo>
                  <a:lnTo>
                    <a:pt x="8052" y="9227"/>
                  </a:lnTo>
                  <a:lnTo>
                    <a:pt x="8103" y="8903"/>
                  </a:lnTo>
                  <a:lnTo>
                    <a:pt x="8205" y="8954"/>
                  </a:lnTo>
                  <a:lnTo>
                    <a:pt x="8308" y="9005"/>
                  </a:lnTo>
                  <a:lnTo>
                    <a:pt x="8512" y="9125"/>
                  </a:lnTo>
                  <a:lnTo>
                    <a:pt x="8886" y="9414"/>
                  </a:lnTo>
                  <a:lnTo>
                    <a:pt x="9091" y="9533"/>
                  </a:lnTo>
                  <a:lnTo>
                    <a:pt x="9176" y="9584"/>
                  </a:lnTo>
                  <a:lnTo>
                    <a:pt x="9278" y="9618"/>
                  </a:lnTo>
                  <a:lnTo>
                    <a:pt x="9380" y="9652"/>
                  </a:lnTo>
                  <a:lnTo>
                    <a:pt x="9584" y="9652"/>
                  </a:lnTo>
                  <a:lnTo>
                    <a:pt x="9686" y="9635"/>
                  </a:lnTo>
                  <a:lnTo>
                    <a:pt x="9806" y="9567"/>
                  </a:lnTo>
                  <a:lnTo>
                    <a:pt x="9891" y="9925"/>
                  </a:lnTo>
                  <a:lnTo>
                    <a:pt x="9942" y="10282"/>
                  </a:lnTo>
                  <a:lnTo>
                    <a:pt x="9959" y="10452"/>
                  </a:lnTo>
                  <a:lnTo>
                    <a:pt x="9976" y="10640"/>
                  </a:lnTo>
                  <a:lnTo>
                    <a:pt x="9959" y="10827"/>
                  </a:lnTo>
                  <a:lnTo>
                    <a:pt x="9908" y="11014"/>
                  </a:lnTo>
                  <a:lnTo>
                    <a:pt x="9857" y="11201"/>
                  </a:lnTo>
                  <a:lnTo>
                    <a:pt x="9840" y="11304"/>
                  </a:lnTo>
                  <a:lnTo>
                    <a:pt x="9823" y="11406"/>
                  </a:lnTo>
                  <a:lnTo>
                    <a:pt x="9840" y="11508"/>
                  </a:lnTo>
                  <a:lnTo>
                    <a:pt x="9857" y="11542"/>
                  </a:lnTo>
                  <a:lnTo>
                    <a:pt x="9874" y="11593"/>
                  </a:lnTo>
                  <a:lnTo>
                    <a:pt x="9908" y="11610"/>
                  </a:lnTo>
                  <a:lnTo>
                    <a:pt x="9959" y="11644"/>
                  </a:lnTo>
                  <a:lnTo>
                    <a:pt x="10078" y="11644"/>
                  </a:lnTo>
                  <a:lnTo>
                    <a:pt x="10163" y="11627"/>
                  </a:lnTo>
                  <a:lnTo>
                    <a:pt x="10231" y="11593"/>
                  </a:lnTo>
                  <a:lnTo>
                    <a:pt x="10282" y="11525"/>
                  </a:lnTo>
                  <a:lnTo>
                    <a:pt x="10333" y="11457"/>
                  </a:lnTo>
                  <a:lnTo>
                    <a:pt x="10418" y="11201"/>
                  </a:lnTo>
                  <a:lnTo>
                    <a:pt x="10469" y="10912"/>
                  </a:lnTo>
                  <a:lnTo>
                    <a:pt x="10503" y="10623"/>
                  </a:lnTo>
                  <a:lnTo>
                    <a:pt x="10486" y="10333"/>
                  </a:lnTo>
                  <a:lnTo>
                    <a:pt x="10469" y="10197"/>
                  </a:lnTo>
                  <a:lnTo>
                    <a:pt x="10452" y="10061"/>
                  </a:lnTo>
                  <a:lnTo>
                    <a:pt x="10418" y="9925"/>
                  </a:lnTo>
                  <a:lnTo>
                    <a:pt x="10367" y="9789"/>
                  </a:lnTo>
                  <a:lnTo>
                    <a:pt x="10299" y="9669"/>
                  </a:lnTo>
                  <a:lnTo>
                    <a:pt x="10214" y="9550"/>
                  </a:lnTo>
                  <a:lnTo>
                    <a:pt x="10129" y="9448"/>
                  </a:lnTo>
                  <a:lnTo>
                    <a:pt x="10027" y="9346"/>
                  </a:lnTo>
                  <a:lnTo>
                    <a:pt x="10078" y="9244"/>
                  </a:lnTo>
                  <a:lnTo>
                    <a:pt x="10129" y="9159"/>
                  </a:lnTo>
                  <a:lnTo>
                    <a:pt x="10180" y="8937"/>
                  </a:lnTo>
                  <a:lnTo>
                    <a:pt x="10231" y="8733"/>
                  </a:lnTo>
                  <a:lnTo>
                    <a:pt x="10248" y="8512"/>
                  </a:lnTo>
                  <a:lnTo>
                    <a:pt x="10333" y="8597"/>
                  </a:lnTo>
                  <a:lnTo>
                    <a:pt x="10418" y="8682"/>
                  </a:lnTo>
                  <a:lnTo>
                    <a:pt x="10486" y="8784"/>
                  </a:lnTo>
                  <a:lnTo>
                    <a:pt x="10537" y="8886"/>
                  </a:lnTo>
                  <a:lnTo>
                    <a:pt x="10589" y="8988"/>
                  </a:lnTo>
                  <a:lnTo>
                    <a:pt x="10623" y="9108"/>
                  </a:lnTo>
                  <a:lnTo>
                    <a:pt x="10640" y="9210"/>
                  </a:lnTo>
                  <a:lnTo>
                    <a:pt x="10657" y="9329"/>
                  </a:lnTo>
                  <a:lnTo>
                    <a:pt x="10844" y="9295"/>
                  </a:lnTo>
                  <a:lnTo>
                    <a:pt x="11031" y="9261"/>
                  </a:lnTo>
                  <a:lnTo>
                    <a:pt x="11201" y="9210"/>
                  </a:lnTo>
                  <a:lnTo>
                    <a:pt x="11389" y="9159"/>
                  </a:lnTo>
                  <a:lnTo>
                    <a:pt x="11559" y="9091"/>
                  </a:lnTo>
                  <a:lnTo>
                    <a:pt x="11729" y="9005"/>
                  </a:lnTo>
                  <a:lnTo>
                    <a:pt x="11882" y="8903"/>
                  </a:lnTo>
                  <a:lnTo>
                    <a:pt x="12035" y="8784"/>
                  </a:lnTo>
                  <a:lnTo>
                    <a:pt x="12053" y="9159"/>
                  </a:lnTo>
                  <a:lnTo>
                    <a:pt x="12035" y="9533"/>
                  </a:lnTo>
                  <a:lnTo>
                    <a:pt x="12018" y="9720"/>
                  </a:lnTo>
                  <a:lnTo>
                    <a:pt x="12001" y="9908"/>
                  </a:lnTo>
                  <a:lnTo>
                    <a:pt x="11950" y="10095"/>
                  </a:lnTo>
                  <a:lnTo>
                    <a:pt x="11899" y="10282"/>
                  </a:lnTo>
                  <a:lnTo>
                    <a:pt x="11780" y="10520"/>
                  </a:lnTo>
                  <a:lnTo>
                    <a:pt x="11644" y="10725"/>
                  </a:lnTo>
                  <a:lnTo>
                    <a:pt x="11474" y="10912"/>
                  </a:lnTo>
                  <a:lnTo>
                    <a:pt x="11269" y="11082"/>
                  </a:lnTo>
                  <a:lnTo>
                    <a:pt x="11099" y="11218"/>
                  </a:lnTo>
                  <a:lnTo>
                    <a:pt x="11031" y="11287"/>
                  </a:lnTo>
                  <a:lnTo>
                    <a:pt x="10980" y="11389"/>
                  </a:lnTo>
                  <a:lnTo>
                    <a:pt x="10963" y="11457"/>
                  </a:lnTo>
                  <a:lnTo>
                    <a:pt x="10980" y="11525"/>
                  </a:lnTo>
                  <a:lnTo>
                    <a:pt x="11014" y="11576"/>
                  </a:lnTo>
                  <a:lnTo>
                    <a:pt x="11082" y="11610"/>
                  </a:lnTo>
                  <a:lnTo>
                    <a:pt x="11167" y="11627"/>
                  </a:lnTo>
                  <a:lnTo>
                    <a:pt x="11269" y="11627"/>
                  </a:lnTo>
                  <a:lnTo>
                    <a:pt x="11372" y="11610"/>
                  </a:lnTo>
                  <a:lnTo>
                    <a:pt x="11457" y="11576"/>
                  </a:lnTo>
                  <a:lnTo>
                    <a:pt x="11542" y="11525"/>
                  </a:lnTo>
                  <a:lnTo>
                    <a:pt x="11644" y="11474"/>
                  </a:lnTo>
                  <a:lnTo>
                    <a:pt x="11797" y="11338"/>
                  </a:lnTo>
                  <a:lnTo>
                    <a:pt x="11950" y="11167"/>
                  </a:lnTo>
                  <a:lnTo>
                    <a:pt x="12070" y="10980"/>
                  </a:lnTo>
                  <a:lnTo>
                    <a:pt x="12172" y="10810"/>
                  </a:lnTo>
                  <a:lnTo>
                    <a:pt x="12257" y="10640"/>
                  </a:lnTo>
                  <a:lnTo>
                    <a:pt x="12359" y="10384"/>
                  </a:lnTo>
                  <a:lnTo>
                    <a:pt x="12427" y="10112"/>
                  </a:lnTo>
                  <a:lnTo>
                    <a:pt x="12461" y="9840"/>
                  </a:lnTo>
                  <a:lnTo>
                    <a:pt x="12478" y="9550"/>
                  </a:lnTo>
                  <a:lnTo>
                    <a:pt x="12478" y="9261"/>
                  </a:lnTo>
                  <a:lnTo>
                    <a:pt x="12444" y="8988"/>
                  </a:lnTo>
                  <a:lnTo>
                    <a:pt x="12410" y="8716"/>
                  </a:lnTo>
                  <a:lnTo>
                    <a:pt x="12342" y="8444"/>
                  </a:lnTo>
                  <a:lnTo>
                    <a:pt x="12478" y="8222"/>
                  </a:lnTo>
                  <a:lnTo>
                    <a:pt x="12546" y="8103"/>
                  </a:lnTo>
                  <a:lnTo>
                    <a:pt x="12580" y="7984"/>
                  </a:lnTo>
                  <a:lnTo>
                    <a:pt x="12614" y="7865"/>
                  </a:lnTo>
                  <a:lnTo>
                    <a:pt x="12648" y="7746"/>
                  </a:lnTo>
                  <a:lnTo>
                    <a:pt x="12648" y="7610"/>
                  </a:lnTo>
                  <a:lnTo>
                    <a:pt x="12648" y="7490"/>
                  </a:lnTo>
                  <a:lnTo>
                    <a:pt x="12648" y="7388"/>
                  </a:lnTo>
                  <a:lnTo>
                    <a:pt x="12614" y="7269"/>
                  </a:lnTo>
                  <a:lnTo>
                    <a:pt x="12546" y="7184"/>
                  </a:lnTo>
                  <a:lnTo>
                    <a:pt x="12512" y="7150"/>
                  </a:lnTo>
                  <a:lnTo>
                    <a:pt x="12461" y="7133"/>
                  </a:lnTo>
                  <a:lnTo>
                    <a:pt x="12410" y="7116"/>
                  </a:lnTo>
                  <a:lnTo>
                    <a:pt x="12359" y="7116"/>
                  </a:lnTo>
                  <a:lnTo>
                    <a:pt x="12240" y="7150"/>
                  </a:lnTo>
                  <a:lnTo>
                    <a:pt x="12138" y="7201"/>
                  </a:lnTo>
                  <a:lnTo>
                    <a:pt x="12035" y="7286"/>
                  </a:lnTo>
                  <a:lnTo>
                    <a:pt x="11746" y="7490"/>
                  </a:lnTo>
                  <a:lnTo>
                    <a:pt x="11423" y="7661"/>
                  </a:lnTo>
                  <a:lnTo>
                    <a:pt x="11082" y="7797"/>
                  </a:lnTo>
                  <a:lnTo>
                    <a:pt x="10742" y="7916"/>
                  </a:lnTo>
                  <a:lnTo>
                    <a:pt x="10674" y="7933"/>
                  </a:lnTo>
                  <a:lnTo>
                    <a:pt x="10589" y="7933"/>
                  </a:lnTo>
                  <a:lnTo>
                    <a:pt x="10520" y="7916"/>
                  </a:lnTo>
                  <a:lnTo>
                    <a:pt x="10469" y="7899"/>
                  </a:lnTo>
                  <a:lnTo>
                    <a:pt x="10435" y="7848"/>
                  </a:lnTo>
                  <a:lnTo>
                    <a:pt x="10401" y="7797"/>
                  </a:lnTo>
                  <a:lnTo>
                    <a:pt x="10384" y="7678"/>
                  </a:lnTo>
                  <a:lnTo>
                    <a:pt x="10231" y="6673"/>
                  </a:lnTo>
                  <a:lnTo>
                    <a:pt x="9857" y="7627"/>
                  </a:lnTo>
                  <a:lnTo>
                    <a:pt x="9771" y="7763"/>
                  </a:lnTo>
                  <a:lnTo>
                    <a:pt x="9737" y="7831"/>
                  </a:lnTo>
                  <a:lnTo>
                    <a:pt x="9669" y="7882"/>
                  </a:lnTo>
                  <a:lnTo>
                    <a:pt x="9533" y="7933"/>
                  </a:lnTo>
                  <a:lnTo>
                    <a:pt x="9414" y="7967"/>
                  </a:lnTo>
                  <a:lnTo>
                    <a:pt x="9278" y="7967"/>
                  </a:lnTo>
                  <a:lnTo>
                    <a:pt x="9142" y="7933"/>
                  </a:lnTo>
                  <a:lnTo>
                    <a:pt x="9005" y="7882"/>
                  </a:lnTo>
                  <a:lnTo>
                    <a:pt x="8869" y="7797"/>
                  </a:lnTo>
                  <a:lnTo>
                    <a:pt x="8750" y="7712"/>
                  </a:lnTo>
                  <a:lnTo>
                    <a:pt x="8614" y="7610"/>
                  </a:lnTo>
                  <a:lnTo>
                    <a:pt x="8512" y="7490"/>
                  </a:lnTo>
                  <a:lnTo>
                    <a:pt x="8393" y="7371"/>
                  </a:lnTo>
                  <a:lnTo>
                    <a:pt x="8205" y="7116"/>
                  </a:lnTo>
                  <a:lnTo>
                    <a:pt x="8035" y="6878"/>
                  </a:lnTo>
                  <a:lnTo>
                    <a:pt x="7933" y="6673"/>
                  </a:lnTo>
                  <a:lnTo>
                    <a:pt x="7865" y="6537"/>
                  </a:lnTo>
                  <a:lnTo>
                    <a:pt x="7814" y="6384"/>
                  </a:lnTo>
                  <a:lnTo>
                    <a:pt x="7729" y="6044"/>
                  </a:lnTo>
                  <a:lnTo>
                    <a:pt x="8052" y="6009"/>
                  </a:lnTo>
                  <a:lnTo>
                    <a:pt x="8359" y="5941"/>
                  </a:lnTo>
                  <a:lnTo>
                    <a:pt x="8682" y="5873"/>
                  </a:lnTo>
                  <a:lnTo>
                    <a:pt x="8988" y="5771"/>
                  </a:lnTo>
                  <a:lnTo>
                    <a:pt x="9295" y="5669"/>
                  </a:lnTo>
                  <a:lnTo>
                    <a:pt x="9584" y="5550"/>
                  </a:lnTo>
                  <a:lnTo>
                    <a:pt x="9874" y="5397"/>
                  </a:lnTo>
                  <a:lnTo>
                    <a:pt x="10163" y="5243"/>
                  </a:lnTo>
                  <a:lnTo>
                    <a:pt x="10333" y="5414"/>
                  </a:lnTo>
                  <a:lnTo>
                    <a:pt x="10520" y="5584"/>
                  </a:lnTo>
                  <a:lnTo>
                    <a:pt x="10725" y="5720"/>
                  </a:lnTo>
                  <a:lnTo>
                    <a:pt x="10946" y="5839"/>
                  </a:lnTo>
                  <a:lnTo>
                    <a:pt x="11167" y="5941"/>
                  </a:lnTo>
                  <a:lnTo>
                    <a:pt x="11406" y="6026"/>
                  </a:lnTo>
                  <a:lnTo>
                    <a:pt x="11644" y="6095"/>
                  </a:lnTo>
                  <a:lnTo>
                    <a:pt x="11899" y="6146"/>
                  </a:lnTo>
                  <a:lnTo>
                    <a:pt x="12155" y="6180"/>
                  </a:lnTo>
                  <a:lnTo>
                    <a:pt x="12410" y="6197"/>
                  </a:lnTo>
                  <a:lnTo>
                    <a:pt x="12665" y="6214"/>
                  </a:lnTo>
                  <a:lnTo>
                    <a:pt x="12938" y="6214"/>
                  </a:lnTo>
                  <a:lnTo>
                    <a:pt x="13448" y="6180"/>
                  </a:lnTo>
                  <a:lnTo>
                    <a:pt x="13976" y="6112"/>
                  </a:lnTo>
                  <a:lnTo>
                    <a:pt x="14402" y="6044"/>
                  </a:lnTo>
                  <a:lnTo>
                    <a:pt x="14827" y="5924"/>
                  </a:lnTo>
                  <a:lnTo>
                    <a:pt x="15049" y="5856"/>
                  </a:lnTo>
                  <a:lnTo>
                    <a:pt x="15253" y="5788"/>
                  </a:lnTo>
                  <a:lnTo>
                    <a:pt x="15457" y="5703"/>
                  </a:lnTo>
                  <a:lnTo>
                    <a:pt x="15644" y="5601"/>
                  </a:lnTo>
                  <a:lnTo>
                    <a:pt x="15832" y="5499"/>
                  </a:lnTo>
                  <a:lnTo>
                    <a:pt x="16002" y="5363"/>
                  </a:lnTo>
                  <a:lnTo>
                    <a:pt x="16155" y="5243"/>
                  </a:lnTo>
                  <a:lnTo>
                    <a:pt x="16308" y="5090"/>
                  </a:lnTo>
                  <a:lnTo>
                    <a:pt x="16427" y="4937"/>
                  </a:lnTo>
                  <a:lnTo>
                    <a:pt x="16529" y="4767"/>
                  </a:lnTo>
                  <a:lnTo>
                    <a:pt x="16615" y="4580"/>
                  </a:lnTo>
                  <a:lnTo>
                    <a:pt x="16666" y="4375"/>
                  </a:lnTo>
                  <a:lnTo>
                    <a:pt x="16700" y="4239"/>
                  </a:lnTo>
                  <a:lnTo>
                    <a:pt x="16700" y="4086"/>
                  </a:lnTo>
                  <a:lnTo>
                    <a:pt x="16700" y="3916"/>
                  </a:lnTo>
                  <a:lnTo>
                    <a:pt x="16700" y="3728"/>
                  </a:lnTo>
                  <a:lnTo>
                    <a:pt x="16649" y="3320"/>
                  </a:lnTo>
                  <a:lnTo>
                    <a:pt x="16547" y="2894"/>
                  </a:lnTo>
                  <a:lnTo>
                    <a:pt x="16427" y="2486"/>
                  </a:lnTo>
                  <a:lnTo>
                    <a:pt x="16359" y="2281"/>
                  </a:lnTo>
                  <a:lnTo>
                    <a:pt x="16274" y="2111"/>
                  </a:lnTo>
                  <a:lnTo>
                    <a:pt x="16189" y="1941"/>
                  </a:lnTo>
                  <a:lnTo>
                    <a:pt x="16104" y="1788"/>
                  </a:lnTo>
                  <a:lnTo>
                    <a:pt x="16019" y="1652"/>
                  </a:lnTo>
                  <a:lnTo>
                    <a:pt x="15917" y="1550"/>
                  </a:lnTo>
                  <a:lnTo>
                    <a:pt x="15815" y="1481"/>
                  </a:lnTo>
                  <a:lnTo>
                    <a:pt x="15695" y="1430"/>
                  </a:lnTo>
                  <a:lnTo>
                    <a:pt x="15576" y="1396"/>
                  </a:lnTo>
                  <a:lnTo>
                    <a:pt x="15304" y="1396"/>
                  </a:lnTo>
                  <a:lnTo>
                    <a:pt x="15168" y="1430"/>
                  </a:lnTo>
                  <a:lnTo>
                    <a:pt x="15049" y="1464"/>
                  </a:lnTo>
                  <a:lnTo>
                    <a:pt x="14912" y="1515"/>
                  </a:lnTo>
                  <a:lnTo>
                    <a:pt x="14810" y="1584"/>
                  </a:lnTo>
                  <a:lnTo>
                    <a:pt x="14708" y="1669"/>
                  </a:lnTo>
                  <a:lnTo>
                    <a:pt x="14623" y="1771"/>
                  </a:lnTo>
                  <a:lnTo>
                    <a:pt x="14538" y="1873"/>
                  </a:lnTo>
                  <a:lnTo>
                    <a:pt x="14504" y="1992"/>
                  </a:lnTo>
                  <a:lnTo>
                    <a:pt x="14470" y="2111"/>
                  </a:lnTo>
                  <a:lnTo>
                    <a:pt x="14470" y="2247"/>
                  </a:lnTo>
                  <a:lnTo>
                    <a:pt x="14504" y="2384"/>
                  </a:lnTo>
                  <a:lnTo>
                    <a:pt x="14589" y="2520"/>
                  </a:lnTo>
                  <a:lnTo>
                    <a:pt x="14674" y="2673"/>
                  </a:lnTo>
                  <a:lnTo>
                    <a:pt x="14861" y="2962"/>
                  </a:lnTo>
                  <a:lnTo>
                    <a:pt x="14929" y="3099"/>
                  </a:lnTo>
                  <a:lnTo>
                    <a:pt x="14963" y="3235"/>
                  </a:lnTo>
                  <a:lnTo>
                    <a:pt x="14963" y="3303"/>
                  </a:lnTo>
                  <a:lnTo>
                    <a:pt x="14963" y="3354"/>
                  </a:lnTo>
                  <a:lnTo>
                    <a:pt x="14929" y="3422"/>
                  </a:lnTo>
                  <a:lnTo>
                    <a:pt x="14895" y="3473"/>
                  </a:lnTo>
                  <a:lnTo>
                    <a:pt x="14810" y="3541"/>
                  </a:lnTo>
                  <a:lnTo>
                    <a:pt x="14725" y="3575"/>
                  </a:lnTo>
                  <a:lnTo>
                    <a:pt x="14623" y="3609"/>
                  </a:lnTo>
                  <a:lnTo>
                    <a:pt x="14538" y="3626"/>
                  </a:lnTo>
                  <a:lnTo>
                    <a:pt x="14248" y="3643"/>
                  </a:lnTo>
                  <a:lnTo>
                    <a:pt x="13704" y="3643"/>
                  </a:lnTo>
                  <a:lnTo>
                    <a:pt x="13414" y="3626"/>
                  </a:lnTo>
                  <a:lnTo>
                    <a:pt x="12853" y="3592"/>
                  </a:lnTo>
                  <a:lnTo>
                    <a:pt x="12580" y="3575"/>
                  </a:lnTo>
                  <a:lnTo>
                    <a:pt x="12018" y="3575"/>
                  </a:lnTo>
                  <a:lnTo>
                    <a:pt x="11729" y="3626"/>
                  </a:lnTo>
                  <a:lnTo>
                    <a:pt x="11457" y="3694"/>
                  </a:lnTo>
                  <a:lnTo>
                    <a:pt x="11201" y="3779"/>
                  </a:lnTo>
                  <a:lnTo>
                    <a:pt x="10946" y="3899"/>
                  </a:lnTo>
                  <a:lnTo>
                    <a:pt x="10827" y="3967"/>
                  </a:lnTo>
                  <a:lnTo>
                    <a:pt x="10725" y="4052"/>
                  </a:lnTo>
                  <a:lnTo>
                    <a:pt x="10623" y="4137"/>
                  </a:lnTo>
                  <a:lnTo>
                    <a:pt x="10520" y="4239"/>
                  </a:lnTo>
                  <a:lnTo>
                    <a:pt x="10435" y="4341"/>
                  </a:lnTo>
                  <a:lnTo>
                    <a:pt x="10367" y="4460"/>
                  </a:lnTo>
                  <a:lnTo>
                    <a:pt x="10282" y="4324"/>
                  </a:lnTo>
                  <a:lnTo>
                    <a:pt x="10197" y="4171"/>
                  </a:lnTo>
                  <a:lnTo>
                    <a:pt x="10112" y="4035"/>
                  </a:lnTo>
                  <a:lnTo>
                    <a:pt x="10010" y="3916"/>
                  </a:lnTo>
                  <a:lnTo>
                    <a:pt x="9891" y="3797"/>
                  </a:lnTo>
                  <a:lnTo>
                    <a:pt x="9771" y="3694"/>
                  </a:lnTo>
                  <a:lnTo>
                    <a:pt x="9499" y="3490"/>
                  </a:lnTo>
                  <a:lnTo>
                    <a:pt x="9210" y="3320"/>
                  </a:lnTo>
                  <a:lnTo>
                    <a:pt x="8886" y="3184"/>
                  </a:lnTo>
                  <a:lnTo>
                    <a:pt x="8563" y="3082"/>
                  </a:lnTo>
                  <a:lnTo>
                    <a:pt x="8239" y="2996"/>
                  </a:lnTo>
                  <a:lnTo>
                    <a:pt x="7916" y="2945"/>
                  </a:lnTo>
                  <a:lnTo>
                    <a:pt x="7576" y="2894"/>
                  </a:lnTo>
                  <a:lnTo>
                    <a:pt x="6912" y="2860"/>
                  </a:lnTo>
                  <a:lnTo>
                    <a:pt x="6248" y="2826"/>
                  </a:lnTo>
                  <a:lnTo>
                    <a:pt x="5907" y="2809"/>
                  </a:lnTo>
                  <a:lnTo>
                    <a:pt x="5567" y="2775"/>
                  </a:lnTo>
                  <a:lnTo>
                    <a:pt x="5312" y="2741"/>
                  </a:lnTo>
                  <a:lnTo>
                    <a:pt x="5056" y="2673"/>
                  </a:lnTo>
                  <a:lnTo>
                    <a:pt x="4801" y="2571"/>
                  </a:lnTo>
                  <a:lnTo>
                    <a:pt x="4580" y="2435"/>
                  </a:lnTo>
                  <a:lnTo>
                    <a:pt x="4477" y="2367"/>
                  </a:lnTo>
                  <a:lnTo>
                    <a:pt x="4392" y="2281"/>
                  </a:lnTo>
                  <a:lnTo>
                    <a:pt x="4307" y="2196"/>
                  </a:lnTo>
                  <a:lnTo>
                    <a:pt x="4239" y="2111"/>
                  </a:lnTo>
                  <a:lnTo>
                    <a:pt x="4188" y="2009"/>
                  </a:lnTo>
                  <a:lnTo>
                    <a:pt x="4171" y="1890"/>
                  </a:lnTo>
                  <a:lnTo>
                    <a:pt x="4154" y="1771"/>
                  </a:lnTo>
                  <a:lnTo>
                    <a:pt x="4154" y="1652"/>
                  </a:lnTo>
                  <a:lnTo>
                    <a:pt x="4205" y="1498"/>
                  </a:lnTo>
                  <a:lnTo>
                    <a:pt x="4256" y="1362"/>
                  </a:lnTo>
                  <a:lnTo>
                    <a:pt x="4409" y="1056"/>
                  </a:lnTo>
                  <a:lnTo>
                    <a:pt x="4460" y="920"/>
                  </a:lnTo>
                  <a:lnTo>
                    <a:pt x="4511" y="783"/>
                  </a:lnTo>
                  <a:lnTo>
                    <a:pt x="4511" y="715"/>
                  </a:lnTo>
                  <a:lnTo>
                    <a:pt x="4511" y="647"/>
                  </a:lnTo>
                  <a:lnTo>
                    <a:pt x="4494" y="579"/>
                  </a:lnTo>
                  <a:lnTo>
                    <a:pt x="4460" y="494"/>
                  </a:lnTo>
                  <a:lnTo>
                    <a:pt x="4409" y="426"/>
                  </a:lnTo>
                  <a:lnTo>
                    <a:pt x="4341" y="358"/>
                  </a:lnTo>
                  <a:lnTo>
                    <a:pt x="4273" y="290"/>
                  </a:lnTo>
                  <a:lnTo>
                    <a:pt x="4188" y="239"/>
                  </a:lnTo>
                  <a:lnTo>
                    <a:pt x="3967" y="137"/>
                  </a:lnTo>
                  <a:lnTo>
                    <a:pt x="3745" y="69"/>
                  </a:lnTo>
                  <a:lnTo>
                    <a:pt x="3524" y="17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2175" lIns="122175" spcFirstLastPara="1" rIns="122175" wrap="square" tIns="122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0" name="Google Shape;11670;g3a911e68fde_4_17"/>
          <p:cNvGrpSpPr/>
          <p:nvPr/>
        </p:nvGrpSpPr>
        <p:grpSpPr>
          <a:xfrm>
            <a:off x="2029426" y="3277919"/>
            <a:ext cx="1931244" cy="3142594"/>
            <a:chOff x="-529375" y="1817829"/>
            <a:chExt cx="1544501" cy="2513271"/>
          </a:xfrm>
        </p:grpSpPr>
        <p:sp>
          <p:nvSpPr>
            <p:cNvPr id="11671" name="Google Shape;11671;g3a911e68fde_4_17"/>
            <p:cNvSpPr/>
            <p:nvPr/>
          </p:nvSpPr>
          <p:spPr>
            <a:xfrm>
              <a:off x="-74778" y="4216500"/>
              <a:ext cx="889200" cy="114600"/>
            </a:xfrm>
            <a:prstGeom prst="ellipse">
              <a:avLst/>
            </a:pr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2" name="Google Shape;11672;g3a911e68fde_4_17"/>
            <p:cNvSpPr/>
            <p:nvPr/>
          </p:nvSpPr>
          <p:spPr>
            <a:xfrm>
              <a:off x="-407158" y="3211234"/>
              <a:ext cx="204073" cy="238726"/>
            </a:xfrm>
            <a:custGeom>
              <a:rect b="b" l="l" r="r" t="t"/>
              <a:pathLst>
                <a:path extrusionOk="0" h="4223" w="3610">
                  <a:moveTo>
                    <a:pt x="1754" y="1"/>
                  </a:moveTo>
                  <a:lnTo>
                    <a:pt x="1583" y="18"/>
                  </a:lnTo>
                  <a:lnTo>
                    <a:pt x="1430" y="35"/>
                  </a:lnTo>
                  <a:lnTo>
                    <a:pt x="1260" y="69"/>
                  </a:lnTo>
                  <a:lnTo>
                    <a:pt x="1107" y="120"/>
                  </a:lnTo>
                  <a:lnTo>
                    <a:pt x="954" y="171"/>
                  </a:lnTo>
                  <a:lnTo>
                    <a:pt x="766" y="273"/>
                  </a:lnTo>
                  <a:lnTo>
                    <a:pt x="596" y="409"/>
                  </a:lnTo>
                  <a:lnTo>
                    <a:pt x="460" y="546"/>
                  </a:lnTo>
                  <a:lnTo>
                    <a:pt x="341" y="716"/>
                  </a:lnTo>
                  <a:lnTo>
                    <a:pt x="239" y="886"/>
                  </a:lnTo>
                  <a:lnTo>
                    <a:pt x="153" y="1090"/>
                  </a:lnTo>
                  <a:lnTo>
                    <a:pt x="85" y="1295"/>
                  </a:lnTo>
                  <a:lnTo>
                    <a:pt x="34" y="1516"/>
                  </a:lnTo>
                  <a:lnTo>
                    <a:pt x="17" y="1737"/>
                  </a:lnTo>
                  <a:lnTo>
                    <a:pt x="0" y="1958"/>
                  </a:lnTo>
                  <a:lnTo>
                    <a:pt x="17" y="2197"/>
                  </a:lnTo>
                  <a:lnTo>
                    <a:pt x="34" y="2418"/>
                  </a:lnTo>
                  <a:lnTo>
                    <a:pt x="85" y="2639"/>
                  </a:lnTo>
                  <a:lnTo>
                    <a:pt x="136" y="2861"/>
                  </a:lnTo>
                  <a:lnTo>
                    <a:pt x="205" y="3065"/>
                  </a:lnTo>
                  <a:lnTo>
                    <a:pt x="307" y="3252"/>
                  </a:lnTo>
                  <a:lnTo>
                    <a:pt x="443" y="3473"/>
                  </a:lnTo>
                  <a:lnTo>
                    <a:pt x="596" y="3661"/>
                  </a:lnTo>
                  <a:lnTo>
                    <a:pt x="783" y="3831"/>
                  </a:lnTo>
                  <a:lnTo>
                    <a:pt x="988" y="3984"/>
                  </a:lnTo>
                  <a:lnTo>
                    <a:pt x="1192" y="4086"/>
                  </a:lnTo>
                  <a:lnTo>
                    <a:pt x="1430" y="4171"/>
                  </a:lnTo>
                  <a:lnTo>
                    <a:pt x="1668" y="4205"/>
                  </a:lnTo>
                  <a:lnTo>
                    <a:pt x="1788" y="4222"/>
                  </a:lnTo>
                  <a:lnTo>
                    <a:pt x="1907" y="4205"/>
                  </a:lnTo>
                  <a:lnTo>
                    <a:pt x="2060" y="4188"/>
                  </a:lnTo>
                  <a:lnTo>
                    <a:pt x="2213" y="4154"/>
                  </a:lnTo>
                  <a:lnTo>
                    <a:pt x="2349" y="4103"/>
                  </a:lnTo>
                  <a:lnTo>
                    <a:pt x="2486" y="4035"/>
                  </a:lnTo>
                  <a:lnTo>
                    <a:pt x="2622" y="3950"/>
                  </a:lnTo>
                  <a:lnTo>
                    <a:pt x="2741" y="3865"/>
                  </a:lnTo>
                  <a:lnTo>
                    <a:pt x="2860" y="3763"/>
                  </a:lnTo>
                  <a:lnTo>
                    <a:pt x="2979" y="3644"/>
                  </a:lnTo>
                  <a:lnTo>
                    <a:pt x="3081" y="3525"/>
                  </a:lnTo>
                  <a:lnTo>
                    <a:pt x="3184" y="3388"/>
                  </a:lnTo>
                  <a:lnTo>
                    <a:pt x="3269" y="3252"/>
                  </a:lnTo>
                  <a:lnTo>
                    <a:pt x="3337" y="3116"/>
                  </a:lnTo>
                  <a:lnTo>
                    <a:pt x="3422" y="2963"/>
                  </a:lnTo>
                  <a:lnTo>
                    <a:pt x="3473" y="2810"/>
                  </a:lnTo>
                  <a:lnTo>
                    <a:pt x="3524" y="2639"/>
                  </a:lnTo>
                  <a:lnTo>
                    <a:pt x="3558" y="2486"/>
                  </a:lnTo>
                  <a:lnTo>
                    <a:pt x="3592" y="2265"/>
                  </a:lnTo>
                  <a:lnTo>
                    <a:pt x="3609" y="2027"/>
                  </a:lnTo>
                  <a:lnTo>
                    <a:pt x="3609" y="1788"/>
                  </a:lnTo>
                  <a:lnTo>
                    <a:pt x="3575" y="1567"/>
                  </a:lnTo>
                  <a:lnTo>
                    <a:pt x="3524" y="1329"/>
                  </a:lnTo>
                  <a:lnTo>
                    <a:pt x="3456" y="1107"/>
                  </a:lnTo>
                  <a:lnTo>
                    <a:pt x="3354" y="903"/>
                  </a:lnTo>
                  <a:lnTo>
                    <a:pt x="3235" y="716"/>
                  </a:lnTo>
                  <a:lnTo>
                    <a:pt x="3149" y="580"/>
                  </a:lnTo>
                  <a:lnTo>
                    <a:pt x="3047" y="477"/>
                  </a:lnTo>
                  <a:lnTo>
                    <a:pt x="2928" y="375"/>
                  </a:lnTo>
                  <a:lnTo>
                    <a:pt x="2792" y="290"/>
                  </a:lnTo>
                  <a:lnTo>
                    <a:pt x="2673" y="205"/>
                  </a:lnTo>
                  <a:lnTo>
                    <a:pt x="2520" y="154"/>
                  </a:lnTo>
                  <a:lnTo>
                    <a:pt x="2383" y="103"/>
                  </a:lnTo>
                  <a:lnTo>
                    <a:pt x="2230" y="52"/>
                  </a:lnTo>
                  <a:lnTo>
                    <a:pt x="2060" y="35"/>
                  </a:lnTo>
                  <a:lnTo>
                    <a:pt x="1907" y="18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3" name="Google Shape;11673;g3a911e68fde_4_17"/>
            <p:cNvSpPr/>
            <p:nvPr/>
          </p:nvSpPr>
          <p:spPr>
            <a:xfrm>
              <a:off x="-430279" y="3224745"/>
              <a:ext cx="203112" cy="237709"/>
            </a:xfrm>
            <a:custGeom>
              <a:rect b="b" l="l" r="r" t="t"/>
              <a:pathLst>
                <a:path extrusionOk="0" h="4205" w="3593">
                  <a:moveTo>
                    <a:pt x="1737" y="0"/>
                  </a:moveTo>
                  <a:lnTo>
                    <a:pt x="1567" y="17"/>
                  </a:lnTo>
                  <a:lnTo>
                    <a:pt x="1414" y="34"/>
                  </a:lnTo>
                  <a:lnTo>
                    <a:pt x="1260" y="68"/>
                  </a:lnTo>
                  <a:lnTo>
                    <a:pt x="1090" y="119"/>
                  </a:lnTo>
                  <a:lnTo>
                    <a:pt x="937" y="170"/>
                  </a:lnTo>
                  <a:lnTo>
                    <a:pt x="767" y="273"/>
                  </a:lnTo>
                  <a:lnTo>
                    <a:pt x="597" y="392"/>
                  </a:lnTo>
                  <a:lnTo>
                    <a:pt x="460" y="545"/>
                  </a:lnTo>
                  <a:lnTo>
                    <a:pt x="324" y="715"/>
                  </a:lnTo>
                  <a:lnTo>
                    <a:pt x="222" y="885"/>
                  </a:lnTo>
                  <a:lnTo>
                    <a:pt x="137" y="1090"/>
                  </a:lnTo>
                  <a:lnTo>
                    <a:pt x="69" y="1294"/>
                  </a:lnTo>
                  <a:lnTo>
                    <a:pt x="35" y="1515"/>
                  </a:lnTo>
                  <a:lnTo>
                    <a:pt x="1" y="1736"/>
                  </a:lnTo>
                  <a:lnTo>
                    <a:pt x="1" y="1958"/>
                  </a:lnTo>
                  <a:lnTo>
                    <a:pt x="1" y="2179"/>
                  </a:lnTo>
                  <a:lnTo>
                    <a:pt x="35" y="2417"/>
                  </a:lnTo>
                  <a:lnTo>
                    <a:pt x="69" y="2639"/>
                  </a:lnTo>
                  <a:lnTo>
                    <a:pt x="120" y="2843"/>
                  </a:lnTo>
                  <a:lnTo>
                    <a:pt x="205" y="3064"/>
                  </a:lnTo>
                  <a:lnTo>
                    <a:pt x="290" y="3251"/>
                  </a:lnTo>
                  <a:lnTo>
                    <a:pt x="426" y="3473"/>
                  </a:lnTo>
                  <a:lnTo>
                    <a:pt x="579" y="3660"/>
                  </a:lnTo>
                  <a:lnTo>
                    <a:pt x="767" y="3830"/>
                  </a:lnTo>
                  <a:lnTo>
                    <a:pt x="971" y="3966"/>
                  </a:lnTo>
                  <a:lnTo>
                    <a:pt x="1192" y="4086"/>
                  </a:lnTo>
                  <a:lnTo>
                    <a:pt x="1414" y="4171"/>
                  </a:lnTo>
                  <a:lnTo>
                    <a:pt x="1652" y="4205"/>
                  </a:lnTo>
                  <a:lnTo>
                    <a:pt x="1890" y="4205"/>
                  </a:lnTo>
                  <a:lnTo>
                    <a:pt x="2043" y="4188"/>
                  </a:lnTo>
                  <a:lnTo>
                    <a:pt x="2197" y="4154"/>
                  </a:lnTo>
                  <a:lnTo>
                    <a:pt x="2350" y="4103"/>
                  </a:lnTo>
                  <a:lnTo>
                    <a:pt x="2486" y="4035"/>
                  </a:lnTo>
                  <a:lnTo>
                    <a:pt x="2605" y="3949"/>
                  </a:lnTo>
                  <a:lnTo>
                    <a:pt x="2741" y="3864"/>
                  </a:lnTo>
                  <a:lnTo>
                    <a:pt x="2861" y="3745"/>
                  </a:lnTo>
                  <a:lnTo>
                    <a:pt x="2963" y="3643"/>
                  </a:lnTo>
                  <a:lnTo>
                    <a:pt x="3082" y="3524"/>
                  </a:lnTo>
                  <a:lnTo>
                    <a:pt x="3167" y="3388"/>
                  </a:lnTo>
                  <a:lnTo>
                    <a:pt x="3252" y="3251"/>
                  </a:lnTo>
                  <a:lnTo>
                    <a:pt x="3337" y="3098"/>
                  </a:lnTo>
                  <a:lnTo>
                    <a:pt x="3405" y="2945"/>
                  </a:lnTo>
                  <a:lnTo>
                    <a:pt x="3456" y="2792"/>
                  </a:lnTo>
                  <a:lnTo>
                    <a:pt x="3507" y="2639"/>
                  </a:lnTo>
                  <a:lnTo>
                    <a:pt x="3541" y="2485"/>
                  </a:lnTo>
                  <a:lnTo>
                    <a:pt x="3575" y="2247"/>
                  </a:lnTo>
                  <a:lnTo>
                    <a:pt x="3593" y="2026"/>
                  </a:lnTo>
                  <a:lnTo>
                    <a:pt x="3593" y="1788"/>
                  </a:lnTo>
                  <a:lnTo>
                    <a:pt x="3558" y="1549"/>
                  </a:lnTo>
                  <a:lnTo>
                    <a:pt x="3524" y="1328"/>
                  </a:lnTo>
                  <a:lnTo>
                    <a:pt x="3439" y="1107"/>
                  </a:lnTo>
                  <a:lnTo>
                    <a:pt x="3354" y="902"/>
                  </a:lnTo>
                  <a:lnTo>
                    <a:pt x="3235" y="698"/>
                  </a:lnTo>
                  <a:lnTo>
                    <a:pt x="3133" y="579"/>
                  </a:lnTo>
                  <a:lnTo>
                    <a:pt x="3031" y="477"/>
                  </a:lnTo>
                  <a:lnTo>
                    <a:pt x="2912" y="375"/>
                  </a:lnTo>
                  <a:lnTo>
                    <a:pt x="2792" y="290"/>
                  </a:lnTo>
                  <a:lnTo>
                    <a:pt x="2656" y="204"/>
                  </a:lnTo>
                  <a:lnTo>
                    <a:pt x="2520" y="136"/>
                  </a:lnTo>
                  <a:lnTo>
                    <a:pt x="2367" y="85"/>
                  </a:lnTo>
                  <a:lnTo>
                    <a:pt x="2214" y="51"/>
                  </a:lnTo>
                  <a:lnTo>
                    <a:pt x="2060" y="17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4" name="Google Shape;11674;g3a911e68fde_4_17"/>
            <p:cNvSpPr/>
            <p:nvPr/>
          </p:nvSpPr>
          <p:spPr>
            <a:xfrm>
              <a:off x="-386016" y="3294955"/>
              <a:ext cx="76089" cy="87621"/>
            </a:xfrm>
            <a:custGeom>
              <a:rect b="b" l="l" r="r" t="t"/>
              <a:pathLst>
                <a:path extrusionOk="0" h="1550" w="1346">
                  <a:moveTo>
                    <a:pt x="597" y="1"/>
                  </a:moveTo>
                  <a:lnTo>
                    <a:pt x="477" y="18"/>
                  </a:lnTo>
                  <a:lnTo>
                    <a:pt x="358" y="69"/>
                  </a:lnTo>
                  <a:lnTo>
                    <a:pt x="290" y="103"/>
                  </a:lnTo>
                  <a:lnTo>
                    <a:pt x="239" y="154"/>
                  </a:lnTo>
                  <a:lnTo>
                    <a:pt x="171" y="205"/>
                  </a:lnTo>
                  <a:lnTo>
                    <a:pt x="137" y="256"/>
                  </a:lnTo>
                  <a:lnTo>
                    <a:pt x="69" y="409"/>
                  </a:lnTo>
                  <a:lnTo>
                    <a:pt x="18" y="563"/>
                  </a:lnTo>
                  <a:lnTo>
                    <a:pt x="1" y="733"/>
                  </a:lnTo>
                  <a:lnTo>
                    <a:pt x="18" y="886"/>
                  </a:lnTo>
                  <a:lnTo>
                    <a:pt x="52" y="1056"/>
                  </a:lnTo>
                  <a:lnTo>
                    <a:pt x="120" y="1209"/>
                  </a:lnTo>
                  <a:lnTo>
                    <a:pt x="171" y="1278"/>
                  </a:lnTo>
                  <a:lnTo>
                    <a:pt x="222" y="1363"/>
                  </a:lnTo>
                  <a:lnTo>
                    <a:pt x="290" y="1414"/>
                  </a:lnTo>
                  <a:lnTo>
                    <a:pt x="375" y="1465"/>
                  </a:lnTo>
                  <a:lnTo>
                    <a:pt x="443" y="1516"/>
                  </a:lnTo>
                  <a:lnTo>
                    <a:pt x="528" y="1550"/>
                  </a:lnTo>
                  <a:lnTo>
                    <a:pt x="716" y="1550"/>
                  </a:lnTo>
                  <a:lnTo>
                    <a:pt x="818" y="1533"/>
                  </a:lnTo>
                  <a:lnTo>
                    <a:pt x="937" y="1499"/>
                  </a:lnTo>
                  <a:lnTo>
                    <a:pt x="1022" y="1431"/>
                  </a:lnTo>
                  <a:lnTo>
                    <a:pt x="1107" y="1346"/>
                  </a:lnTo>
                  <a:lnTo>
                    <a:pt x="1192" y="1260"/>
                  </a:lnTo>
                  <a:lnTo>
                    <a:pt x="1243" y="1141"/>
                  </a:lnTo>
                  <a:lnTo>
                    <a:pt x="1294" y="1039"/>
                  </a:lnTo>
                  <a:lnTo>
                    <a:pt x="1329" y="920"/>
                  </a:lnTo>
                  <a:lnTo>
                    <a:pt x="1346" y="750"/>
                  </a:lnTo>
                  <a:lnTo>
                    <a:pt x="1329" y="580"/>
                  </a:lnTo>
                  <a:lnTo>
                    <a:pt x="1277" y="409"/>
                  </a:lnTo>
                  <a:lnTo>
                    <a:pt x="1243" y="341"/>
                  </a:lnTo>
                  <a:lnTo>
                    <a:pt x="1209" y="256"/>
                  </a:lnTo>
                  <a:lnTo>
                    <a:pt x="1141" y="171"/>
                  </a:lnTo>
                  <a:lnTo>
                    <a:pt x="1039" y="103"/>
                  </a:lnTo>
                  <a:lnTo>
                    <a:pt x="937" y="52"/>
                  </a:lnTo>
                  <a:lnTo>
                    <a:pt x="835" y="18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5" name="Google Shape;11675;g3a911e68fde_4_17"/>
            <p:cNvSpPr/>
            <p:nvPr/>
          </p:nvSpPr>
          <p:spPr>
            <a:xfrm>
              <a:off x="-374428" y="3294955"/>
              <a:ext cx="75072" cy="87621"/>
            </a:xfrm>
            <a:custGeom>
              <a:rect b="b" l="l" r="r" t="t"/>
              <a:pathLst>
                <a:path extrusionOk="0" h="1550" w="1328">
                  <a:moveTo>
                    <a:pt x="579" y="1"/>
                  </a:moveTo>
                  <a:lnTo>
                    <a:pt x="477" y="18"/>
                  </a:lnTo>
                  <a:lnTo>
                    <a:pt x="358" y="69"/>
                  </a:lnTo>
                  <a:lnTo>
                    <a:pt x="289" y="103"/>
                  </a:lnTo>
                  <a:lnTo>
                    <a:pt x="221" y="154"/>
                  </a:lnTo>
                  <a:lnTo>
                    <a:pt x="170" y="205"/>
                  </a:lnTo>
                  <a:lnTo>
                    <a:pt x="119" y="256"/>
                  </a:lnTo>
                  <a:lnTo>
                    <a:pt x="51" y="409"/>
                  </a:lnTo>
                  <a:lnTo>
                    <a:pt x="17" y="563"/>
                  </a:lnTo>
                  <a:lnTo>
                    <a:pt x="0" y="733"/>
                  </a:lnTo>
                  <a:lnTo>
                    <a:pt x="17" y="886"/>
                  </a:lnTo>
                  <a:lnTo>
                    <a:pt x="51" y="1056"/>
                  </a:lnTo>
                  <a:lnTo>
                    <a:pt x="119" y="1209"/>
                  </a:lnTo>
                  <a:lnTo>
                    <a:pt x="170" y="1278"/>
                  </a:lnTo>
                  <a:lnTo>
                    <a:pt x="221" y="1363"/>
                  </a:lnTo>
                  <a:lnTo>
                    <a:pt x="289" y="1414"/>
                  </a:lnTo>
                  <a:lnTo>
                    <a:pt x="358" y="1465"/>
                  </a:lnTo>
                  <a:lnTo>
                    <a:pt x="443" y="1516"/>
                  </a:lnTo>
                  <a:lnTo>
                    <a:pt x="528" y="1550"/>
                  </a:lnTo>
                  <a:lnTo>
                    <a:pt x="698" y="1550"/>
                  </a:lnTo>
                  <a:lnTo>
                    <a:pt x="817" y="1533"/>
                  </a:lnTo>
                  <a:lnTo>
                    <a:pt x="919" y="1499"/>
                  </a:lnTo>
                  <a:lnTo>
                    <a:pt x="1021" y="1431"/>
                  </a:lnTo>
                  <a:lnTo>
                    <a:pt x="1107" y="1346"/>
                  </a:lnTo>
                  <a:lnTo>
                    <a:pt x="1175" y="1260"/>
                  </a:lnTo>
                  <a:lnTo>
                    <a:pt x="1243" y="1141"/>
                  </a:lnTo>
                  <a:lnTo>
                    <a:pt x="1294" y="1039"/>
                  </a:lnTo>
                  <a:lnTo>
                    <a:pt x="1311" y="920"/>
                  </a:lnTo>
                  <a:lnTo>
                    <a:pt x="1328" y="750"/>
                  </a:lnTo>
                  <a:lnTo>
                    <a:pt x="1328" y="580"/>
                  </a:lnTo>
                  <a:lnTo>
                    <a:pt x="1277" y="409"/>
                  </a:lnTo>
                  <a:lnTo>
                    <a:pt x="1243" y="341"/>
                  </a:lnTo>
                  <a:lnTo>
                    <a:pt x="1209" y="256"/>
                  </a:lnTo>
                  <a:lnTo>
                    <a:pt x="1124" y="171"/>
                  </a:lnTo>
                  <a:lnTo>
                    <a:pt x="1038" y="103"/>
                  </a:lnTo>
                  <a:lnTo>
                    <a:pt x="936" y="52"/>
                  </a:lnTo>
                  <a:lnTo>
                    <a:pt x="817" y="18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6" name="Google Shape;11676;g3a911e68fde_4_17"/>
            <p:cNvSpPr/>
            <p:nvPr/>
          </p:nvSpPr>
          <p:spPr>
            <a:xfrm>
              <a:off x="615743" y="2229706"/>
              <a:ext cx="204073" cy="226177"/>
            </a:xfrm>
            <a:custGeom>
              <a:rect b="b" l="l" r="r" t="t"/>
              <a:pathLst>
                <a:path extrusionOk="0" h="4001" w="3610">
                  <a:moveTo>
                    <a:pt x="1856" y="1"/>
                  </a:moveTo>
                  <a:lnTo>
                    <a:pt x="1703" y="18"/>
                  </a:lnTo>
                  <a:lnTo>
                    <a:pt x="1532" y="35"/>
                  </a:lnTo>
                  <a:lnTo>
                    <a:pt x="1379" y="52"/>
                  </a:lnTo>
                  <a:lnTo>
                    <a:pt x="1226" y="86"/>
                  </a:lnTo>
                  <a:lnTo>
                    <a:pt x="1073" y="137"/>
                  </a:lnTo>
                  <a:lnTo>
                    <a:pt x="937" y="205"/>
                  </a:lnTo>
                  <a:lnTo>
                    <a:pt x="801" y="273"/>
                  </a:lnTo>
                  <a:lnTo>
                    <a:pt x="681" y="358"/>
                  </a:lnTo>
                  <a:lnTo>
                    <a:pt x="562" y="460"/>
                  </a:lnTo>
                  <a:lnTo>
                    <a:pt x="460" y="562"/>
                  </a:lnTo>
                  <a:lnTo>
                    <a:pt x="358" y="682"/>
                  </a:lnTo>
                  <a:lnTo>
                    <a:pt x="239" y="852"/>
                  </a:lnTo>
                  <a:lnTo>
                    <a:pt x="154" y="1056"/>
                  </a:lnTo>
                  <a:lnTo>
                    <a:pt x="86" y="1260"/>
                  </a:lnTo>
                  <a:lnTo>
                    <a:pt x="34" y="1482"/>
                  </a:lnTo>
                  <a:lnTo>
                    <a:pt x="0" y="1703"/>
                  </a:lnTo>
                  <a:lnTo>
                    <a:pt x="0" y="1924"/>
                  </a:lnTo>
                  <a:lnTo>
                    <a:pt x="17" y="2145"/>
                  </a:lnTo>
                  <a:lnTo>
                    <a:pt x="52" y="2367"/>
                  </a:lnTo>
                  <a:lnTo>
                    <a:pt x="86" y="2520"/>
                  </a:lnTo>
                  <a:lnTo>
                    <a:pt x="137" y="2656"/>
                  </a:lnTo>
                  <a:lnTo>
                    <a:pt x="188" y="2809"/>
                  </a:lnTo>
                  <a:lnTo>
                    <a:pt x="256" y="2946"/>
                  </a:lnTo>
                  <a:lnTo>
                    <a:pt x="341" y="3082"/>
                  </a:lnTo>
                  <a:lnTo>
                    <a:pt x="426" y="3218"/>
                  </a:lnTo>
                  <a:lnTo>
                    <a:pt x="528" y="3337"/>
                  </a:lnTo>
                  <a:lnTo>
                    <a:pt x="630" y="3456"/>
                  </a:lnTo>
                  <a:lnTo>
                    <a:pt x="732" y="3575"/>
                  </a:lnTo>
                  <a:lnTo>
                    <a:pt x="852" y="3661"/>
                  </a:lnTo>
                  <a:lnTo>
                    <a:pt x="988" y="3746"/>
                  </a:lnTo>
                  <a:lnTo>
                    <a:pt x="1107" y="3831"/>
                  </a:lnTo>
                  <a:lnTo>
                    <a:pt x="1260" y="3899"/>
                  </a:lnTo>
                  <a:lnTo>
                    <a:pt x="1396" y="3950"/>
                  </a:lnTo>
                  <a:lnTo>
                    <a:pt x="1550" y="3984"/>
                  </a:lnTo>
                  <a:lnTo>
                    <a:pt x="1703" y="4001"/>
                  </a:lnTo>
                  <a:lnTo>
                    <a:pt x="1941" y="4001"/>
                  </a:lnTo>
                  <a:lnTo>
                    <a:pt x="2179" y="3950"/>
                  </a:lnTo>
                  <a:lnTo>
                    <a:pt x="2401" y="3882"/>
                  </a:lnTo>
                  <a:lnTo>
                    <a:pt x="2622" y="3780"/>
                  </a:lnTo>
                  <a:lnTo>
                    <a:pt x="2826" y="3643"/>
                  </a:lnTo>
                  <a:lnTo>
                    <a:pt x="3013" y="3473"/>
                  </a:lnTo>
                  <a:lnTo>
                    <a:pt x="3167" y="3303"/>
                  </a:lnTo>
                  <a:lnTo>
                    <a:pt x="3303" y="3099"/>
                  </a:lnTo>
                  <a:lnTo>
                    <a:pt x="3388" y="2912"/>
                  </a:lnTo>
                  <a:lnTo>
                    <a:pt x="3473" y="2707"/>
                  </a:lnTo>
                  <a:lnTo>
                    <a:pt x="3524" y="2503"/>
                  </a:lnTo>
                  <a:lnTo>
                    <a:pt x="3575" y="2299"/>
                  </a:lnTo>
                  <a:lnTo>
                    <a:pt x="3592" y="2077"/>
                  </a:lnTo>
                  <a:lnTo>
                    <a:pt x="3609" y="1856"/>
                  </a:lnTo>
                  <a:lnTo>
                    <a:pt x="3592" y="1652"/>
                  </a:lnTo>
                  <a:lnTo>
                    <a:pt x="3558" y="1431"/>
                  </a:lnTo>
                  <a:lnTo>
                    <a:pt x="3524" y="1226"/>
                  </a:lnTo>
                  <a:lnTo>
                    <a:pt x="3456" y="1039"/>
                  </a:lnTo>
                  <a:lnTo>
                    <a:pt x="3371" y="852"/>
                  </a:lnTo>
                  <a:lnTo>
                    <a:pt x="3269" y="682"/>
                  </a:lnTo>
                  <a:lnTo>
                    <a:pt x="3150" y="528"/>
                  </a:lnTo>
                  <a:lnTo>
                    <a:pt x="2996" y="375"/>
                  </a:lnTo>
                  <a:lnTo>
                    <a:pt x="2843" y="273"/>
                  </a:lnTo>
                  <a:lnTo>
                    <a:pt x="2656" y="171"/>
                  </a:lnTo>
                  <a:lnTo>
                    <a:pt x="2503" y="120"/>
                  </a:lnTo>
                  <a:lnTo>
                    <a:pt x="2333" y="69"/>
                  </a:lnTo>
                  <a:lnTo>
                    <a:pt x="2179" y="35"/>
                  </a:lnTo>
                  <a:lnTo>
                    <a:pt x="2026" y="18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7" name="Google Shape;11677;g3a911e68fde_4_17"/>
            <p:cNvSpPr/>
            <p:nvPr/>
          </p:nvSpPr>
          <p:spPr>
            <a:xfrm>
              <a:off x="638807" y="2242199"/>
              <a:ext cx="204073" cy="226233"/>
            </a:xfrm>
            <a:custGeom>
              <a:rect b="b" l="l" r="r" t="t"/>
              <a:pathLst>
                <a:path extrusionOk="0" h="4002" w="3610">
                  <a:moveTo>
                    <a:pt x="1873" y="1"/>
                  </a:moveTo>
                  <a:lnTo>
                    <a:pt x="1703" y="18"/>
                  </a:lnTo>
                  <a:lnTo>
                    <a:pt x="1550" y="35"/>
                  </a:lnTo>
                  <a:lnTo>
                    <a:pt x="1397" y="52"/>
                  </a:lnTo>
                  <a:lnTo>
                    <a:pt x="1244" y="86"/>
                  </a:lnTo>
                  <a:lnTo>
                    <a:pt x="1090" y="137"/>
                  </a:lnTo>
                  <a:lnTo>
                    <a:pt x="954" y="205"/>
                  </a:lnTo>
                  <a:lnTo>
                    <a:pt x="818" y="273"/>
                  </a:lnTo>
                  <a:lnTo>
                    <a:pt x="682" y="358"/>
                  </a:lnTo>
                  <a:lnTo>
                    <a:pt x="580" y="461"/>
                  </a:lnTo>
                  <a:lnTo>
                    <a:pt x="461" y="563"/>
                  </a:lnTo>
                  <a:lnTo>
                    <a:pt x="375" y="682"/>
                  </a:lnTo>
                  <a:lnTo>
                    <a:pt x="256" y="869"/>
                  </a:lnTo>
                  <a:lnTo>
                    <a:pt x="154" y="1056"/>
                  </a:lnTo>
                  <a:lnTo>
                    <a:pt x="86" y="1261"/>
                  </a:lnTo>
                  <a:lnTo>
                    <a:pt x="35" y="1482"/>
                  </a:lnTo>
                  <a:lnTo>
                    <a:pt x="18" y="1703"/>
                  </a:lnTo>
                  <a:lnTo>
                    <a:pt x="1" y="1924"/>
                  </a:lnTo>
                  <a:lnTo>
                    <a:pt x="18" y="2146"/>
                  </a:lnTo>
                  <a:lnTo>
                    <a:pt x="52" y="2367"/>
                  </a:lnTo>
                  <a:lnTo>
                    <a:pt x="86" y="2520"/>
                  </a:lnTo>
                  <a:lnTo>
                    <a:pt x="137" y="2656"/>
                  </a:lnTo>
                  <a:lnTo>
                    <a:pt x="205" y="2810"/>
                  </a:lnTo>
                  <a:lnTo>
                    <a:pt x="273" y="2946"/>
                  </a:lnTo>
                  <a:lnTo>
                    <a:pt x="341" y="3082"/>
                  </a:lnTo>
                  <a:lnTo>
                    <a:pt x="427" y="3218"/>
                  </a:lnTo>
                  <a:lnTo>
                    <a:pt x="529" y="3337"/>
                  </a:lnTo>
                  <a:lnTo>
                    <a:pt x="631" y="3457"/>
                  </a:lnTo>
                  <a:lnTo>
                    <a:pt x="750" y="3576"/>
                  </a:lnTo>
                  <a:lnTo>
                    <a:pt x="869" y="3661"/>
                  </a:lnTo>
                  <a:lnTo>
                    <a:pt x="988" y="3763"/>
                  </a:lnTo>
                  <a:lnTo>
                    <a:pt x="1124" y="3831"/>
                  </a:lnTo>
                  <a:lnTo>
                    <a:pt x="1261" y="3899"/>
                  </a:lnTo>
                  <a:lnTo>
                    <a:pt x="1397" y="3950"/>
                  </a:lnTo>
                  <a:lnTo>
                    <a:pt x="1550" y="3984"/>
                  </a:lnTo>
                  <a:lnTo>
                    <a:pt x="1703" y="4001"/>
                  </a:lnTo>
                  <a:lnTo>
                    <a:pt x="1942" y="4001"/>
                  </a:lnTo>
                  <a:lnTo>
                    <a:pt x="2180" y="3950"/>
                  </a:lnTo>
                  <a:lnTo>
                    <a:pt x="2418" y="3882"/>
                  </a:lnTo>
                  <a:lnTo>
                    <a:pt x="2640" y="3780"/>
                  </a:lnTo>
                  <a:lnTo>
                    <a:pt x="2827" y="3644"/>
                  </a:lnTo>
                  <a:lnTo>
                    <a:pt x="3014" y="3474"/>
                  </a:lnTo>
                  <a:lnTo>
                    <a:pt x="3184" y="3303"/>
                  </a:lnTo>
                  <a:lnTo>
                    <a:pt x="3303" y="3099"/>
                  </a:lnTo>
                  <a:lnTo>
                    <a:pt x="3406" y="2912"/>
                  </a:lnTo>
                  <a:lnTo>
                    <a:pt x="3474" y="2708"/>
                  </a:lnTo>
                  <a:lnTo>
                    <a:pt x="3542" y="2503"/>
                  </a:lnTo>
                  <a:lnTo>
                    <a:pt x="3576" y="2299"/>
                  </a:lnTo>
                  <a:lnTo>
                    <a:pt x="3610" y="2078"/>
                  </a:lnTo>
                  <a:lnTo>
                    <a:pt x="3610" y="1856"/>
                  </a:lnTo>
                  <a:lnTo>
                    <a:pt x="3593" y="1652"/>
                  </a:lnTo>
                  <a:lnTo>
                    <a:pt x="3576" y="1431"/>
                  </a:lnTo>
                  <a:lnTo>
                    <a:pt x="3525" y="1227"/>
                  </a:lnTo>
                  <a:lnTo>
                    <a:pt x="3457" y="1039"/>
                  </a:lnTo>
                  <a:lnTo>
                    <a:pt x="3371" y="852"/>
                  </a:lnTo>
                  <a:lnTo>
                    <a:pt x="3269" y="682"/>
                  </a:lnTo>
                  <a:lnTo>
                    <a:pt x="3150" y="529"/>
                  </a:lnTo>
                  <a:lnTo>
                    <a:pt x="3014" y="375"/>
                  </a:lnTo>
                  <a:lnTo>
                    <a:pt x="2844" y="273"/>
                  </a:lnTo>
                  <a:lnTo>
                    <a:pt x="2657" y="171"/>
                  </a:lnTo>
                  <a:lnTo>
                    <a:pt x="2503" y="120"/>
                  </a:lnTo>
                  <a:lnTo>
                    <a:pt x="2350" y="69"/>
                  </a:lnTo>
                  <a:lnTo>
                    <a:pt x="2197" y="35"/>
                  </a:lnTo>
                  <a:lnTo>
                    <a:pt x="2027" y="18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8" name="Google Shape;11678;g3a911e68fde_4_17"/>
            <p:cNvSpPr/>
            <p:nvPr/>
          </p:nvSpPr>
          <p:spPr>
            <a:xfrm>
              <a:off x="722527" y="2309582"/>
              <a:ext cx="75128" cy="82816"/>
            </a:xfrm>
            <a:custGeom>
              <a:rect b="b" l="l" r="r" t="t"/>
              <a:pathLst>
                <a:path extrusionOk="0" h="1465" w="1329">
                  <a:moveTo>
                    <a:pt x="631" y="1"/>
                  </a:moveTo>
                  <a:lnTo>
                    <a:pt x="512" y="18"/>
                  </a:lnTo>
                  <a:lnTo>
                    <a:pt x="392" y="52"/>
                  </a:lnTo>
                  <a:lnTo>
                    <a:pt x="290" y="103"/>
                  </a:lnTo>
                  <a:lnTo>
                    <a:pt x="205" y="154"/>
                  </a:lnTo>
                  <a:lnTo>
                    <a:pt x="137" y="239"/>
                  </a:lnTo>
                  <a:lnTo>
                    <a:pt x="52" y="392"/>
                  </a:lnTo>
                  <a:lnTo>
                    <a:pt x="18" y="545"/>
                  </a:lnTo>
                  <a:lnTo>
                    <a:pt x="1" y="698"/>
                  </a:lnTo>
                  <a:lnTo>
                    <a:pt x="18" y="869"/>
                  </a:lnTo>
                  <a:lnTo>
                    <a:pt x="52" y="971"/>
                  </a:lnTo>
                  <a:lnTo>
                    <a:pt x="103" y="1090"/>
                  </a:lnTo>
                  <a:lnTo>
                    <a:pt x="154" y="1192"/>
                  </a:lnTo>
                  <a:lnTo>
                    <a:pt x="222" y="1277"/>
                  </a:lnTo>
                  <a:lnTo>
                    <a:pt x="307" y="1345"/>
                  </a:lnTo>
                  <a:lnTo>
                    <a:pt x="410" y="1413"/>
                  </a:lnTo>
                  <a:lnTo>
                    <a:pt x="512" y="1447"/>
                  </a:lnTo>
                  <a:lnTo>
                    <a:pt x="631" y="1464"/>
                  </a:lnTo>
                  <a:lnTo>
                    <a:pt x="801" y="1464"/>
                  </a:lnTo>
                  <a:lnTo>
                    <a:pt x="886" y="1430"/>
                  </a:lnTo>
                  <a:lnTo>
                    <a:pt x="971" y="1396"/>
                  </a:lnTo>
                  <a:lnTo>
                    <a:pt x="1039" y="1345"/>
                  </a:lnTo>
                  <a:lnTo>
                    <a:pt x="1107" y="1277"/>
                  </a:lnTo>
                  <a:lnTo>
                    <a:pt x="1176" y="1209"/>
                  </a:lnTo>
                  <a:lnTo>
                    <a:pt x="1227" y="1141"/>
                  </a:lnTo>
                  <a:lnTo>
                    <a:pt x="1278" y="988"/>
                  </a:lnTo>
                  <a:lnTo>
                    <a:pt x="1312" y="835"/>
                  </a:lnTo>
                  <a:lnTo>
                    <a:pt x="1329" y="681"/>
                  </a:lnTo>
                  <a:lnTo>
                    <a:pt x="1312" y="528"/>
                  </a:lnTo>
                  <a:lnTo>
                    <a:pt x="1278" y="375"/>
                  </a:lnTo>
                  <a:lnTo>
                    <a:pt x="1210" y="239"/>
                  </a:lnTo>
                  <a:lnTo>
                    <a:pt x="1159" y="188"/>
                  </a:lnTo>
                  <a:lnTo>
                    <a:pt x="1107" y="137"/>
                  </a:lnTo>
                  <a:lnTo>
                    <a:pt x="1056" y="86"/>
                  </a:lnTo>
                  <a:lnTo>
                    <a:pt x="988" y="52"/>
                  </a:lnTo>
                  <a:lnTo>
                    <a:pt x="869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9" name="Google Shape;11679;g3a911e68fde_4_17"/>
            <p:cNvSpPr/>
            <p:nvPr/>
          </p:nvSpPr>
          <p:spPr>
            <a:xfrm>
              <a:off x="710995" y="2309582"/>
              <a:ext cx="76089" cy="82816"/>
            </a:xfrm>
            <a:custGeom>
              <a:rect b="b" l="l" r="r" t="t"/>
              <a:pathLst>
                <a:path extrusionOk="0" h="1465" w="1346">
                  <a:moveTo>
                    <a:pt x="631" y="1"/>
                  </a:moveTo>
                  <a:lnTo>
                    <a:pt x="511" y="18"/>
                  </a:lnTo>
                  <a:lnTo>
                    <a:pt x="409" y="52"/>
                  </a:lnTo>
                  <a:lnTo>
                    <a:pt x="307" y="103"/>
                  </a:lnTo>
                  <a:lnTo>
                    <a:pt x="205" y="154"/>
                  </a:lnTo>
                  <a:lnTo>
                    <a:pt x="137" y="239"/>
                  </a:lnTo>
                  <a:lnTo>
                    <a:pt x="52" y="392"/>
                  </a:lnTo>
                  <a:lnTo>
                    <a:pt x="18" y="545"/>
                  </a:lnTo>
                  <a:lnTo>
                    <a:pt x="1" y="698"/>
                  </a:lnTo>
                  <a:lnTo>
                    <a:pt x="18" y="869"/>
                  </a:lnTo>
                  <a:lnTo>
                    <a:pt x="52" y="971"/>
                  </a:lnTo>
                  <a:lnTo>
                    <a:pt x="103" y="1090"/>
                  </a:lnTo>
                  <a:lnTo>
                    <a:pt x="154" y="1192"/>
                  </a:lnTo>
                  <a:lnTo>
                    <a:pt x="239" y="1277"/>
                  </a:lnTo>
                  <a:lnTo>
                    <a:pt x="324" y="1345"/>
                  </a:lnTo>
                  <a:lnTo>
                    <a:pt x="409" y="1413"/>
                  </a:lnTo>
                  <a:lnTo>
                    <a:pt x="528" y="1447"/>
                  </a:lnTo>
                  <a:lnTo>
                    <a:pt x="631" y="1464"/>
                  </a:lnTo>
                  <a:lnTo>
                    <a:pt x="818" y="1464"/>
                  </a:lnTo>
                  <a:lnTo>
                    <a:pt x="903" y="1430"/>
                  </a:lnTo>
                  <a:lnTo>
                    <a:pt x="971" y="1396"/>
                  </a:lnTo>
                  <a:lnTo>
                    <a:pt x="1056" y="1345"/>
                  </a:lnTo>
                  <a:lnTo>
                    <a:pt x="1124" y="1277"/>
                  </a:lnTo>
                  <a:lnTo>
                    <a:pt x="1175" y="1209"/>
                  </a:lnTo>
                  <a:lnTo>
                    <a:pt x="1226" y="1141"/>
                  </a:lnTo>
                  <a:lnTo>
                    <a:pt x="1294" y="988"/>
                  </a:lnTo>
                  <a:lnTo>
                    <a:pt x="1328" y="835"/>
                  </a:lnTo>
                  <a:lnTo>
                    <a:pt x="1345" y="681"/>
                  </a:lnTo>
                  <a:lnTo>
                    <a:pt x="1328" y="528"/>
                  </a:lnTo>
                  <a:lnTo>
                    <a:pt x="1277" y="375"/>
                  </a:lnTo>
                  <a:lnTo>
                    <a:pt x="1209" y="239"/>
                  </a:lnTo>
                  <a:lnTo>
                    <a:pt x="1175" y="188"/>
                  </a:lnTo>
                  <a:lnTo>
                    <a:pt x="1107" y="137"/>
                  </a:lnTo>
                  <a:lnTo>
                    <a:pt x="1056" y="86"/>
                  </a:lnTo>
                  <a:lnTo>
                    <a:pt x="988" y="52"/>
                  </a:lnTo>
                  <a:lnTo>
                    <a:pt x="869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0" name="Google Shape;11680;g3a911e68fde_4_17"/>
            <p:cNvSpPr/>
            <p:nvPr/>
          </p:nvSpPr>
          <p:spPr>
            <a:xfrm>
              <a:off x="-414846" y="1817829"/>
              <a:ext cx="1251970" cy="2475110"/>
            </a:xfrm>
            <a:custGeom>
              <a:rect b="b" l="l" r="r" t="t"/>
              <a:pathLst>
                <a:path extrusionOk="0" h="43784" w="22147">
                  <a:moveTo>
                    <a:pt x="11661" y="1"/>
                  </a:moveTo>
                  <a:lnTo>
                    <a:pt x="11456" y="35"/>
                  </a:lnTo>
                  <a:lnTo>
                    <a:pt x="11252" y="86"/>
                  </a:lnTo>
                  <a:lnTo>
                    <a:pt x="11065" y="154"/>
                  </a:lnTo>
                  <a:lnTo>
                    <a:pt x="10861" y="222"/>
                  </a:lnTo>
                  <a:lnTo>
                    <a:pt x="10673" y="324"/>
                  </a:lnTo>
                  <a:lnTo>
                    <a:pt x="10503" y="443"/>
                  </a:lnTo>
                  <a:lnTo>
                    <a:pt x="10333" y="563"/>
                  </a:lnTo>
                  <a:lnTo>
                    <a:pt x="10163" y="699"/>
                  </a:lnTo>
                  <a:lnTo>
                    <a:pt x="10026" y="852"/>
                  </a:lnTo>
                  <a:lnTo>
                    <a:pt x="9890" y="1005"/>
                  </a:lnTo>
                  <a:lnTo>
                    <a:pt x="9771" y="1175"/>
                  </a:lnTo>
                  <a:lnTo>
                    <a:pt x="9652" y="1346"/>
                  </a:lnTo>
                  <a:lnTo>
                    <a:pt x="9550" y="1533"/>
                  </a:lnTo>
                  <a:lnTo>
                    <a:pt x="9380" y="1890"/>
                  </a:lnTo>
                  <a:lnTo>
                    <a:pt x="9226" y="2282"/>
                  </a:lnTo>
                  <a:lnTo>
                    <a:pt x="9107" y="2690"/>
                  </a:lnTo>
                  <a:lnTo>
                    <a:pt x="9005" y="3082"/>
                  </a:lnTo>
                  <a:lnTo>
                    <a:pt x="8818" y="3916"/>
                  </a:lnTo>
                  <a:lnTo>
                    <a:pt x="7575" y="10078"/>
                  </a:lnTo>
                  <a:lnTo>
                    <a:pt x="7150" y="10044"/>
                  </a:lnTo>
                  <a:lnTo>
                    <a:pt x="6741" y="10027"/>
                  </a:lnTo>
                  <a:lnTo>
                    <a:pt x="6316" y="10027"/>
                  </a:lnTo>
                  <a:lnTo>
                    <a:pt x="5907" y="10061"/>
                  </a:lnTo>
                  <a:lnTo>
                    <a:pt x="5498" y="10095"/>
                  </a:lnTo>
                  <a:lnTo>
                    <a:pt x="5090" y="10163"/>
                  </a:lnTo>
                  <a:lnTo>
                    <a:pt x="4681" y="10249"/>
                  </a:lnTo>
                  <a:lnTo>
                    <a:pt x="4290" y="10351"/>
                  </a:lnTo>
                  <a:lnTo>
                    <a:pt x="3813" y="10504"/>
                  </a:lnTo>
                  <a:lnTo>
                    <a:pt x="3575" y="10589"/>
                  </a:lnTo>
                  <a:lnTo>
                    <a:pt x="3354" y="10691"/>
                  </a:lnTo>
                  <a:lnTo>
                    <a:pt x="3132" y="10810"/>
                  </a:lnTo>
                  <a:lnTo>
                    <a:pt x="2928" y="10929"/>
                  </a:lnTo>
                  <a:lnTo>
                    <a:pt x="2724" y="11083"/>
                  </a:lnTo>
                  <a:lnTo>
                    <a:pt x="2536" y="11236"/>
                  </a:lnTo>
                  <a:lnTo>
                    <a:pt x="2366" y="11423"/>
                  </a:lnTo>
                  <a:lnTo>
                    <a:pt x="2213" y="11610"/>
                  </a:lnTo>
                  <a:lnTo>
                    <a:pt x="2094" y="11815"/>
                  </a:lnTo>
                  <a:lnTo>
                    <a:pt x="1975" y="12036"/>
                  </a:lnTo>
                  <a:lnTo>
                    <a:pt x="1890" y="12274"/>
                  </a:lnTo>
                  <a:lnTo>
                    <a:pt x="1839" y="12513"/>
                  </a:lnTo>
                  <a:lnTo>
                    <a:pt x="1822" y="12751"/>
                  </a:lnTo>
                  <a:lnTo>
                    <a:pt x="1839" y="12989"/>
                  </a:lnTo>
                  <a:lnTo>
                    <a:pt x="1907" y="13279"/>
                  </a:lnTo>
                  <a:lnTo>
                    <a:pt x="1992" y="13534"/>
                  </a:lnTo>
                  <a:lnTo>
                    <a:pt x="2060" y="13806"/>
                  </a:lnTo>
                  <a:lnTo>
                    <a:pt x="2077" y="13960"/>
                  </a:lnTo>
                  <a:lnTo>
                    <a:pt x="2077" y="14096"/>
                  </a:lnTo>
                  <a:lnTo>
                    <a:pt x="2077" y="14232"/>
                  </a:lnTo>
                  <a:lnTo>
                    <a:pt x="2043" y="14385"/>
                  </a:lnTo>
                  <a:lnTo>
                    <a:pt x="2009" y="14521"/>
                  </a:lnTo>
                  <a:lnTo>
                    <a:pt x="1941" y="14674"/>
                  </a:lnTo>
                  <a:lnTo>
                    <a:pt x="1822" y="14947"/>
                  </a:lnTo>
                  <a:lnTo>
                    <a:pt x="1685" y="15219"/>
                  </a:lnTo>
                  <a:lnTo>
                    <a:pt x="1549" y="15509"/>
                  </a:lnTo>
                  <a:lnTo>
                    <a:pt x="1413" y="15798"/>
                  </a:lnTo>
                  <a:lnTo>
                    <a:pt x="1311" y="16104"/>
                  </a:lnTo>
                  <a:lnTo>
                    <a:pt x="1192" y="16394"/>
                  </a:lnTo>
                  <a:lnTo>
                    <a:pt x="1021" y="17007"/>
                  </a:lnTo>
                  <a:lnTo>
                    <a:pt x="885" y="17636"/>
                  </a:lnTo>
                  <a:lnTo>
                    <a:pt x="766" y="18266"/>
                  </a:lnTo>
                  <a:lnTo>
                    <a:pt x="681" y="18913"/>
                  </a:lnTo>
                  <a:lnTo>
                    <a:pt x="596" y="19543"/>
                  </a:lnTo>
                  <a:lnTo>
                    <a:pt x="528" y="20190"/>
                  </a:lnTo>
                  <a:lnTo>
                    <a:pt x="272" y="22794"/>
                  </a:lnTo>
                  <a:lnTo>
                    <a:pt x="51" y="25399"/>
                  </a:lnTo>
                  <a:lnTo>
                    <a:pt x="17" y="25756"/>
                  </a:lnTo>
                  <a:lnTo>
                    <a:pt x="0" y="26114"/>
                  </a:lnTo>
                  <a:lnTo>
                    <a:pt x="0" y="26471"/>
                  </a:lnTo>
                  <a:lnTo>
                    <a:pt x="17" y="26812"/>
                  </a:lnTo>
                  <a:lnTo>
                    <a:pt x="68" y="27152"/>
                  </a:lnTo>
                  <a:lnTo>
                    <a:pt x="119" y="27322"/>
                  </a:lnTo>
                  <a:lnTo>
                    <a:pt x="153" y="27493"/>
                  </a:lnTo>
                  <a:lnTo>
                    <a:pt x="221" y="27646"/>
                  </a:lnTo>
                  <a:lnTo>
                    <a:pt x="289" y="27799"/>
                  </a:lnTo>
                  <a:lnTo>
                    <a:pt x="375" y="27952"/>
                  </a:lnTo>
                  <a:lnTo>
                    <a:pt x="460" y="28105"/>
                  </a:lnTo>
                  <a:lnTo>
                    <a:pt x="545" y="28208"/>
                  </a:lnTo>
                  <a:lnTo>
                    <a:pt x="596" y="28259"/>
                  </a:lnTo>
                  <a:lnTo>
                    <a:pt x="647" y="28293"/>
                  </a:lnTo>
                  <a:lnTo>
                    <a:pt x="749" y="28310"/>
                  </a:lnTo>
                  <a:lnTo>
                    <a:pt x="834" y="28293"/>
                  </a:lnTo>
                  <a:lnTo>
                    <a:pt x="919" y="28259"/>
                  </a:lnTo>
                  <a:lnTo>
                    <a:pt x="1004" y="28191"/>
                  </a:lnTo>
                  <a:lnTo>
                    <a:pt x="1055" y="28105"/>
                  </a:lnTo>
                  <a:lnTo>
                    <a:pt x="1107" y="28020"/>
                  </a:lnTo>
                  <a:lnTo>
                    <a:pt x="1141" y="27918"/>
                  </a:lnTo>
                  <a:lnTo>
                    <a:pt x="1141" y="27816"/>
                  </a:lnTo>
                  <a:lnTo>
                    <a:pt x="1124" y="27714"/>
                  </a:lnTo>
                  <a:lnTo>
                    <a:pt x="1107" y="27629"/>
                  </a:lnTo>
                  <a:lnTo>
                    <a:pt x="1021" y="27442"/>
                  </a:lnTo>
                  <a:lnTo>
                    <a:pt x="936" y="27254"/>
                  </a:lnTo>
                  <a:lnTo>
                    <a:pt x="851" y="27067"/>
                  </a:lnTo>
                  <a:lnTo>
                    <a:pt x="783" y="26897"/>
                  </a:lnTo>
                  <a:lnTo>
                    <a:pt x="732" y="26710"/>
                  </a:lnTo>
                  <a:lnTo>
                    <a:pt x="715" y="26522"/>
                  </a:lnTo>
                  <a:lnTo>
                    <a:pt x="715" y="26335"/>
                  </a:lnTo>
                  <a:lnTo>
                    <a:pt x="715" y="26148"/>
                  </a:lnTo>
                  <a:lnTo>
                    <a:pt x="749" y="25961"/>
                  </a:lnTo>
                  <a:lnTo>
                    <a:pt x="800" y="25773"/>
                  </a:lnTo>
                  <a:lnTo>
                    <a:pt x="851" y="25586"/>
                  </a:lnTo>
                  <a:lnTo>
                    <a:pt x="919" y="25399"/>
                  </a:lnTo>
                  <a:lnTo>
                    <a:pt x="1004" y="25229"/>
                  </a:lnTo>
                  <a:lnTo>
                    <a:pt x="1192" y="24871"/>
                  </a:lnTo>
                  <a:lnTo>
                    <a:pt x="1396" y="24514"/>
                  </a:lnTo>
                  <a:lnTo>
                    <a:pt x="1617" y="24190"/>
                  </a:lnTo>
                  <a:lnTo>
                    <a:pt x="1839" y="23867"/>
                  </a:lnTo>
                  <a:lnTo>
                    <a:pt x="2060" y="23526"/>
                  </a:lnTo>
                  <a:lnTo>
                    <a:pt x="2264" y="23186"/>
                  </a:lnTo>
                  <a:lnTo>
                    <a:pt x="2451" y="22828"/>
                  </a:lnTo>
                  <a:lnTo>
                    <a:pt x="2519" y="22641"/>
                  </a:lnTo>
                  <a:lnTo>
                    <a:pt x="2588" y="22454"/>
                  </a:lnTo>
                  <a:lnTo>
                    <a:pt x="2622" y="22284"/>
                  </a:lnTo>
                  <a:lnTo>
                    <a:pt x="2656" y="22096"/>
                  </a:lnTo>
                  <a:lnTo>
                    <a:pt x="2690" y="21909"/>
                  </a:lnTo>
                  <a:lnTo>
                    <a:pt x="2690" y="21722"/>
                  </a:lnTo>
                  <a:lnTo>
                    <a:pt x="2673" y="21535"/>
                  </a:lnTo>
                  <a:lnTo>
                    <a:pt x="2639" y="21347"/>
                  </a:lnTo>
                  <a:lnTo>
                    <a:pt x="2571" y="21143"/>
                  </a:lnTo>
                  <a:lnTo>
                    <a:pt x="2502" y="20922"/>
                  </a:lnTo>
                  <a:lnTo>
                    <a:pt x="2417" y="20718"/>
                  </a:lnTo>
                  <a:lnTo>
                    <a:pt x="2349" y="20513"/>
                  </a:lnTo>
                  <a:lnTo>
                    <a:pt x="2298" y="20326"/>
                  </a:lnTo>
                  <a:lnTo>
                    <a:pt x="2281" y="20122"/>
                  </a:lnTo>
                  <a:lnTo>
                    <a:pt x="2281" y="20020"/>
                  </a:lnTo>
                  <a:lnTo>
                    <a:pt x="2298" y="19935"/>
                  </a:lnTo>
                  <a:lnTo>
                    <a:pt x="2332" y="19832"/>
                  </a:lnTo>
                  <a:lnTo>
                    <a:pt x="2366" y="19747"/>
                  </a:lnTo>
                  <a:lnTo>
                    <a:pt x="2417" y="19662"/>
                  </a:lnTo>
                  <a:lnTo>
                    <a:pt x="2468" y="19594"/>
                  </a:lnTo>
                  <a:lnTo>
                    <a:pt x="2605" y="19475"/>
                  </a:lnTo>
                  <a:lnTo>
                    <a:pt x="2877" y="19237"/>
                  </a:lnTo>
                  <a:lnTo>
                    <a:pt x="3030" y="19117"/>
                  </a:lnTo>
                  <a:lnTo>
                    <a:pt x="3183" y="18981"/>
                  </a:lnTo>
                  <a:lnTo>
                    <a:pt x="3320" y="18845"/>
                  </a:lnTo>
                  <a:lnTo>
                    <a:pt x="3439" y="18709"/>
                  </a:lnTo>
                  <a:lnTo>
                    <a:pt x="3575" y="18556"/>
                  </a:lnTo>
                  <a:lnTo>
                    <a:pt x="3677" y="18385"/>
                  </a:lnTo>
                  <a:lnTo>
                    <a:pt x="3881" y="18045"/>
                  </a:lnTo>
                  <a:lnTo>
                    <a:pt x="4051" y="17705"/>
                  </a:lnTo>
                  <a:lnTo>
                    <a:pt x="4120" y="17517"/>
                  </a:lnTo>
                  <a:lnTo>
                    <a:pt x="4171" y="17330"/>
                  </a:lnTo>
                  <a:lnTo>
                    <a:pt x="4222" y="17143"/>
                  </a:lnTo>
                  <a:lnTo>
                    <a:pt x="4273" y="16956"/>
                  </a:lnTo>
                  <a:lnTo>
                    <a:pt x="4290" y="16751"/>
                  </a:lnTo>
                  <a:lnTo>
                    <a:pt x="4307" y="16564"/>
                  </a:lnTo>
                  <a:lnTo>
                    <a:pt x="4341" y="16734"/>
                  </a:lnTo>
                  <a:lnTo>
                    <a:pt x="4392" y="16887"/>
                  </a:lnTo>
                  <a:lnTo>
                    <a:pt x="4443" y="17058"/>
                  </a:lnTo>
                  <a:lnTo>
                    <a:pt x="4528" y="17211"/>
                  </a:lnTo>
                  <a:lnTo>
                    <a:pt x="4613" y="17347"/>
                  </a:lnTo>
                  <a:lnTo>
                    <a:pt x="4698" y="17500"/>
                  </a:lnTo>
                  <a:lnTo>
                    <a:pt x="4920" y="17773"/>
                  </a:lnTo>
                  <a:lnTo>
                    <a:pt x="5141" y="18062"/>
                  </a:lnTo>
                  <a:lnTo>
                    <a:pt x="5362" y="18334"/>
                  </a:lnTo>
                  <a:lnTo>
                    <a:pt x="5549" y="18641"/>
                  </a:lnTo>
                  <a:lnTo>
                    <a:pt x="5652" y="18794"/>
                  </a:lnTo>
                  <a:lnTo>
                    <a:pt x="5720" y="18947"/>
                  </a:lnTo>
                  <a:lnTo>
                    <a:pt x="5788" y="19117"/>
                  </a:lnTo>
                  <a:lnTo>
                    <a:pt x="5839" y="19288"/>
                  </a:lnTo>
                  <a:lnTo>
                    <a:pt x="5873" y="19458"/>
                  </a:lnTo>
                  <a:lnTo>
                    <a:pt x="5907" y="19645"/>
                  </a:lnTo>
                  <a:lnTo>
                    <a:pt x="5958" y="20003"/>
                  </a:lnTo>
                  <a:lnTo>
                    <a:pt x="5975" y="20377"/>
                  </a:lnTo>
                  <a:lnTo>
                    <a:pt x="5992" y="20735"/>
                  </a:lnTo>
                  <a:lnTo>
                    <a:pt x="6026" y="21109"/>
                  </a:lnTo>
                  <a:lnTo>
                    <a:pt x="6094" y="21467"/>
                  </a:lnTo>
                  <a:lnTo>
                    <a:pt x="6145" y="21637"/>
                  </a:lnTo>
                  <a:lnTo>
                    <a:pt x="6196" y="21807"/>
                  </a:lnTo>
                  <a:lnTo>
                    <a:pt x="6333" y="22079"/>
                  </a:lnTo>
                  <a:lnTo>
                    <a:pt x="6469" y="22335"/>
                  </a:lnTo>
                  <a:lnTo>
                    <a:pt x="6605" y="22607"/>
                  </a:lnTo>
                  <a:lnTo>
                    <a:pt x="6724" y="22862"/>
                  </a:lnTo>
                  <a:lnTo>
                    <a:pt x="6656" y="23135"/>
                  </a:lnTo>
                  <a:lnTo>
                    <a:pt x="6588" y="23390"/>
                  </a:lnTo>
                  <a:lnTo>
                    <a:pt x="6401" y="23935"/>
                  </a:lnTo>
                  <a:lnTo>
                    <a:pt x="6213" y="24446"/>
                  </a:lnTo>
                  <a:lnTo>
                    <a:pt x="6043" y="24973"/>
                  </a:lnTo>
                  <a:lnTo>
                    <a:pt x="5856" y="25620"/>
                  </a:lnTo>
                  <a:lnTo>
                    <a:pt x="5720" y="26267"/>
                  </a:lnTo>
                  <a:lnTo>
                    <a:pt x="5618" y="26931"/>
                  </a:lnTo>
                  <a:lnTo>
                    <a:pt x="5549" y="27578"/>
                  </a:lnTo>
                  <a:lnTo>
                    <a:pt x="5515" y="28242"/>
                  </a:lnTo>
                  <a:lnTo>
                    <a:pt x="5515" y="28923"/>
                  </a:lnTo>
                  <a:lnTo>
                    <a:pt x="5549" y="29586"/>
                  </a:lnTo>
                  <a:lnTo>
                    <a:pt x="5635" y="30233"/>
                  </a:lnTo>
                  <a:lnTo>
                    <a:pt x="5737" y="30897"/>
                  </a:lnTo>
                  <a:lnTo>
                    <a:pt x="5890" y="31544"/>
                  </a:lnTo>
                  <a:lnTo>
                    <a:pt x="6060" y="32191"/>
                  </a:lnTo>
                  <a:lnTo>
                    <a:pt x="6281" y="32821"/>
                  </a:lnTo>
                  <a:lnTo>
                    <a:pt x="6537" y="33434"/>
                  </a:lnTo>
                  <a:lnTo>
                    <a:pt x="6809" y="34029"/>
                  </a:lnTo>
                  <a:lnTo>
                    <a:pt x="7133" y="34625"/>
                  </a:lnTo>
                  <a:lnTo>
                    <a:pt x="7473" y="35187"/>
                  </a:lnTo>
                  <a:lnTo>
                    <a:pt x="7643" y="35425"/>
                  </a:lnTo>
                  <a:lnTo>
                    <a:pt x="7796" y="35681"/>
                  </a:lnTo>
                  <a:lnTo>
                    <a:pt x="7933" y="35936"/>
                  </a:lnTo>
                  <a:lnTo>
                    <a:pt x="7984" y="36072"/>
                  </a:lnTo>
                  <a:lnTo>
                    <a:pt x="8035" y="36208"/>
                  </a:lnTo>
                  <a:lnTo>
                    <a:pt x="8069" y="36344"/>
                  </a:lnTo>
                  <a:lnTo>
                    <a:pt x="8086" y="36481"/>
                  </a:lnTo>
                  <a:lnTo>
                    <a:pt x="8120" y="36770"/>
                  </a:lnTo>
                  <a:lnTo>
                    <a:pt x="8103" y="37076"/>
                  </a:lnTo>
                  <a:lnTo>
                    <a:pt x="8086" y="37366"/>
                  </a:lnTo>
                  <a:lnTo>
                    <a:pt x="8035" y="37962"/>
                  </a:lnTo>
                  <a:lnTo>
                    <a:pt x="8018" y="38251"/>
                  </a:lnTo>
                  <a:lnTo>
                    <a:pt x="8035" y="38557"/>
                  </a:lnTo>
                  <a:lnTo>
                    <a:pt x="8086" y="38830"/>
                  </a:lnTo>
                  <a:lnTo>
                    <a:pt x="8171" y="39102"/>
                  </a:lnTo>
                  <a:lnTo>
                    <a:pt x="8273" y="39357"/>
                  </a:lnTo>
                  <a:lnTo>
                    <a:pt x="8409" y="39613"/>
                  </a:lnTo>
                  <a:lnTo>
                    <a:pt x="8545" y="39851"/>
                  </a:lnTo>
                  <a:lnTo>
                    <a:pt x="8716" y="40089"/>
                  </a:lnTo>
                  <a:lnTo>
                    <a:pt x="9039" y="40566"/>
                  </a:lnTo>
                  <a:lnTo>
                    <a:pt x="10554" y="42626"/>
                  </a:lnTo>
                  <a:lnTo>
                    <a:pt x="10401" y="42711"/>
                  </a:lnTo>
                  <a:lnTo>
                    <a:pt x="10265" y="42813"/>
                  </a:lnTo>
                  <a:lnTo>
                    <a:pt x="10129" y="42932"/>
                  </a:lnTo>
                  <a:lnTo>
                    <a:pt x="10009" y="43051"/>
                  </a:lnTo>
                  <a:lnTo>
                    <a:pt x="9890" y="43188"/>
                  </a:lnTo>
                  <a:lnTo>
                    <a:pt x="9788" y="43324"/>
                  </a:lnTo>
                  <a:lnTo>
                    <a:pt x="9703" y="43477"/>
                  </a:lnTo>
                  <a:lnTo>
                    <a:pt x="9618" y="43647"/>
                  </a:lnTo>
                  <a:lnTo>
                    <a:pt x="10078" y="43698"/>
                  </a:lnTo>
                  <a:lnTo>
                    <a:pt x="10537" y="43715"/>
                  </a:lnTo>
                  <a:lnTo>
                    <a:pt x="10997" y="43681"/>
                  </a:lnTo>
                  <a:lnTo>
                    <a:pt x="11439" y="43630"/>
                  </a:lnTo>
                  <a:lnTo>
                    <a:pt x="11167" y="42983"/>
                  </a:lnTo>
                  <a:lnTo>
                    <a:pt x="10895" y="42319"/>
                  </a:lnTo>
                  <a:lnTo>
                    <a:pt x="10639" y="41673"/>
                  </a:lnTo>
                  <a:lnTo>
                    <a:pt x="10537" y="41332"/>
                  </a:lnTo>
                  <a:lnTo>
                    <a:pt x="10435" y="40992"/>
                  </a:lnTo>
                  <a:lnTo>
                    <a:pt x="10350" y="40617"/>
                  </a:lnTo>
                  <a:lnTo>
                    <a:pt x="10282" y="40243"/>
                  </a:lnTo>
                  <a:lnTo>
                    <a:pt x="10214" y="39868"/>
                  </a:lnTo>
                  <a:lnTo>
                    <a:pt x="10163" y="39477"/>
                  </a:lnTo>
                  <a:lnTo>
                    <a:pt x="10095" y="38711"/>
                  </a:lnTo>
                  <a:lnTo>
                    <a:pt x="10026" y="37945"/>
                  </a:lnTo>
                  <a:lnTo>
                    <a:pt x="9516" y="30727"/>
                  </a:lnTo>
                  <a:lnTo>
                    <a:pt x="10248" y="30693"/>
                  </a:lnTo>
                  <a:lnTo>
                    <a:pt x="11967" y="34812"/>
                  </a:lnTo>
                  <a:lnTo>
                    <a:pt x="12103" y="35136"/>
                  </a:lnTo>
                  <a:lnTo>
                    <a:pt x="12256" y="35442"/>
                  </a:lnTo>
                  <a:lnTo>
                    <a:pt x="12342" y="35595"/>
                  </a:lnTo>
                  <a:lnTo>
                    <a:pt x="12427" y="35749"/>
                  </a:lnTo>
                  <a:lnTo>
                    <a:pt x="12529" y="35885"/>
                  </a:lnTo>
                  <a:lnTo>
                    <a:pt x="12648" y="36004"/>
                  </a:lnTo>
                  <a:lnTo>
                    <a:pt x="12801" y="36157"/>
                  </a:lnTo>
                  <a:lnTo>
                    <a:pt x="12954" y="36276"/>
                  </a:lnTo>
                  <a:lnTo>
                    <a:pt x="13261" y="36532"/>
                  </a:lnTo>
                  <a:lnTo>
                    <a:pt x="13414" y="36668"/>
                  </a:lnTo>
                  <a:lnTo>
                    <a:pt x="13550" y="36804"/>
                  </a:lnTo>
                  <a:lnTo>
                    <a:pt x="13669" y="36974"/>
                  </a:lnTo>
                  <a:lnTo>
                    <a:pt x="13754" y="37145"/>
                  </a:lnTo>
                  <a:lnTo>
                    <a:pt x="13788" y="37264"/>
                  </a:lnTo>
                  <a:lnTo>
                    <a:pt x="13806" y="37383"/>
                  </a:lnTo>
                  <a:lnTo>
                    <a:pt x="13823" y="37638"/>
                  </a:lnTo>
                  <a:lnTo>
                    <a:pt x="13823" y="37876"/>
                  </a:lnTo>
                  <a:lnTo>
                    <a:pt x="13840" y="38132"/>
                  </a:lnTo>
                  <a:lnTo>
                    <a:pt x="13857" y="38319"/>
                  </a:lnTo>
                  <a:lnTo>
                    <a:pt x="13891" y="38489"/>
                  </a:lnTo>
                  <a:lnTo>
                    <a:pt x="13925" y="38660"/>
                  </a:lnTo>
                  <a:lnTo>
                    <a:pt x="13993" y="38830"/>
                  </a:lnTo>
                  <a:lnTo>
                    <a:pt x="14061" y="39000"/>
                  </a:lnTo>
                  <a:lnTo>
                    <a:pt x="14129" y="39153"/>
                  </a:lnTo>
                  <a:lnTo>
                    <a:pt x="14316" y="39477"/>
                  </a:lnTo>
                  <a:lnTo>
                    <a:pt x="14537" y="39783"/>
                  </a:lnTo>
                  <a:lnTo>
                    <a:pt x="14759" y="40072"/>
                  </a:lnTo>
                  <a:lnTo>
                    <a:pt x="15252" y="40668"/>
                  </a:lnTo>
                  <a:lnTo>
                    <a:pt x="15508" y="40958"/>
                  </a:lnTo>
                  <a:lnTo>
                    <a:pt x="15746" y="41247"/>
                  </a:lnTo>
                  <a:lnTo>
                    <a:pt x="15967" y="41553"/>
                  </a:lnTo>
                  <a:lnTo>
                    <a:pt x="16155" y="41860"/>
                  </a:lnTo>
                  <a:lnTo>
                    <a:pt x="16308" y="42166"/>
                  </a:lnTo>
                  <a:lnTo>
                    <a:pt x="16376" y="42336"/>
                  </a:lnTo>
                  <a:lnTo>
                    <a:pt x="16427" y="42490"/>
                  </a:lnTo>
                  <a:lnTo>
                    <a:pt x="16478" y="42660"/>
                  </a:lnTo>
                  <a:lnTo>
                    <a:pt x="16495" y="42830"/>
                  </a:lnTo>
                  <a:lnTo>
                    <a:pt x="16512" y="43017"/>
                  </a:lnTo>
                  <a:lnTo>
                    <a:pt x="16512" y="43188"/>
                  </a:lnTo>
                  <a:lnTo>
                    <a:pt x="16512" y="43392"/>
                  </a:lnTo>
                  <a:lnTo>
                    <a:pt x="16529" y="43477"/>
                  </a:lnTo>
                  <a:lnTo>
                    <a:pt x="16563" y="43562"/>
                  </a:lnTo>
                  <a:lnTo>
                    <a:pt x="16631" y="43613"/>
                  </a:lnTo>
                  <a:lnTo>
                    <a:pt x="16699" y="43647"/>
                  </a:lnTo>
                  <a:lnTo>
                    <a:pt x="16785" y="43681"/>
                  </a:lnTo>
                  <a:lnTo>
                    <a:pt x="16870" y="43698"/>
                  </a:lnTo>
                  <a:lnTo>
                    <a:pt x="17142" y="43732"/>
                  </a:lnTo>
                  <a:lnTo>
                    <a:pt x="17414" y="43766"/>
                  </a:lnTo>
                  <a:lnTo>
                    <a:pt x="17687" y="43783"/>
                  </a:lnTo>
                  <a:lnTo>
                    <a:pt x="17959" y="43783"/>
                  </a:lnTo>
                  <a:lnTo>
                    <a:pt x="18231" y="43766"/>
                  </a:lnTo>
                  <a:lnTo>
                    <a:pt x="18504" y="43732"/>
                  </a:lnTo>
                  <a:lnTo>
                    <a:pt x="18776" y="43681"/>
                  </a:lnTo>
                  <a:lnTo>
                    <a:pt x="19049" y="43630"/>
                  </a:lnTo>
                  <a:lnTo>
                    <a:pt x="17534" y="42319"/>
                  </a:lnTo>
                  <a:lnTo>
                    <a:pt x="17329" y="42115"/>
                  </a:lnTo>
                  <a:lnTo>
                    <a:pt x="17244" y="42013"/>
                  </a:lnTo>
                  <a:lnTo>
                    <a:pt x="17159" y="41894"/>
                  </a:lnTo>
                  <a:lnTo>
                    <a:pt x="17091" y="41775"/>
                  </a:lnTo>
                  <a:lnTo>
                    <a:pt x="17040" y="41639"/>
                  </a:lnTo>
                  <a:lnTo>
                    <a:pt x="16972" y="41349"/>
                  </a:lnTo>
                  <a:lnTo>
                    <a:pt x="16819" y="40787"/>
                  </a:lnTo>
                  <a:lnTo>
                    <a:pt x="16665" y="40226"/>
                  </a:lnTo>
                  <a:lnTo>
                    <a:pt x="16512" y="39664"/>
                  </a:lnTo>
                  <a:lnTo>
                    <a:pt x="16325" y="39102"/>
                  </a:lnTo>
                  <a:lnTo>
                    <a:pt x="16172" y="38608"/>
                  </a:lnTo>
                  <a:lnTo>
                    <a:pt x="15984" y="38132"/>
                  </a:lnTo>
                  <a:lnTo>
                    <a:pt x="15780" y="37655"/>
                  </a:lnTo>
                  <a:lnTo>
                    <a:pt x="15661" y="37434"/>
                  </a:lnTo>
                  <a:lnTo>
                    <a:pt x="15525" y="37213"/>
                  </a:lnTo>
                  <a:lnTo>
                    <a:pt x="15235" y="36770"/>
                  </a:lnTo>
                  <a:lnTo>
                    <a:pt x="15099" y="36532"/>
                  </a:lnTo>
                  <a:lnTo>
                    <a:pt x="14980" y="36293"/>
                  </a:lnTo>
                  <a:lnTo>
                    <a:pt x="14895" y="36106"/>
                  </a:lnTo>
                  <a:lnTo>
                    <a:pt x="14844" y="35902"/>
                  </a:lnTo>
                  <a:lnTo>
                    <a:pt x="14759" y="35493"/>
                  </a:lnTo>
                  <a:lnTo>
                    <a:pt x="14674" y="35000"/>
                  </a:lnTo>
                  <a:lnTo>
                    <a:pt x="14623" y="34523"/>
                  </a:lnTo>
                  <a:lnTo>
                    <a:pt x="14572" y="34046"/>
                  </a:lnTo>
                  <a:lnTo>
                    <a:pt x="14537" y="33553"/>
                  </a:lnTo>
                  <a:lnTo>
                    <a:pt x="14520" y="32582"/>
                  </a:lnTo>
                  <a:lnTo>
                    <a:pt x="14503" y="31612"/>
                  </a:lnTo>
                  <a:lnTo>
                    <a:pt x="14503" y="30642"/>
                  </a:lnTo>
                  <a:lnTo>
                    <a:pt x="14503" y="29655"/>
                  </a:lnTo>
                  <a:lnTo>
                    <a:pt x="14469" y="29178"/>
                  </a:lnTo>
                  <a:lnTo>
                    <a:pt x="14452" y="28684"/>
                  </a:lnTo>
                  <a:lnTo>
                    <a:pt x="14401" y="28208"/>
                  </a:lnTo>
                  <a:lnTo>
                    <a:pt x="14350" y="27731"/>
                  </a:lnTo>
                  <a:lnTo>
                    <a:pt x="14265" y="27220"/>
                  </a:lnTo>
                  <a:lnTo>
                    <a:pt x="14180" y="26710"/>
                  </a:lnTo>
                  <a:lnTo>
                    <a:pt x="14061" y="26216"/>
                  </a:lnTo>
                  <a:lnTo>
                    <a:pt x="13942" y="25722"/>
                  </a:lnTo>
                  <a:lnTo>
                    <a:pt x="13669" y="24735"/>
                  </a:lnTo>
                  <a:lnTo>
                    <a:pt x="13380" y="23748"/>
                  </a:lnTo>
                  <a:lnTo>
                    <a:pt x="13244" y="23288"/>
                  </a:lnTo>
                  <a:lnTo>
                    <a:pt x="13278" y="22965"/>
                  </a:lnTo>
                  <a:lnTo>
                    <a:pt x="13329" y="22641"/>
                  </a:lnTo>
                  <a:lnTo>
                    <a:pt x="13397" y="22318"/>
                  </a:lnTo>
                  <a:lnTo>
                    <a:pt x="13465" y="22011"/>
                  </a:lnTo>
                  <a:lnTo>
                    <a:pt x="14163" y="19117"/>
                  </a:lnTo>
                  <a:lnTo>
                    <a:pt x="14197" y="18913"/>
                  </a:lnTo>
                  <a:lnTo>
                    <a:pt x="14265" y="18726"/>
                  </a:lnTo>
                  <a:lnTo>
                    <a:pt x="14333" y="18539"/>
                  </a:lnTo>
                  <a:lnTo>
                    <a:pt x="14418" y="18368"/>
                  </a:lnTo>
                  <a:lnTo>
                    <a:pt x="14555" y="18198"/>
                  </a:lnTo>
                  <a:lnTo>
                    <a:pt x="14708" y="18045"/>
                  </a:lnTo>
                  <a:lnTo>
                    <a:pt x="15031" y="17756"/>
                  </a:lnTo>
                  <a:lnTo>
                    <a:pt x="15304" y="17517"/>
                  </a:lnTo>
                  <a:lnTo>
                    <a:pt x="15559" y="17245"/>
                  </a:lnTo>
                  <a:lnTo>
                    <a:pt x="15797" y="16956"/>
                  </a:lnTo>
                  <a:lnTo>
                    <a:pt x="16018" y="16666"/>
                  </a:lnTo>
                  <a:lnTo>
                    <a:pt x="16223" y="16360"/>
                  </a:lnTo>
                  <a:lnTo>
                    <a:pt x="16393" y="16036"/>
                  </a:lnTo>
                  <a:lnTo>
                    <a:pt x="16546" y="15696"/>
                  </a:lnTo>
                  <a:lnTo>
                    <a:pt x="16682" y="15355"/>
                  </a:lnTo>
                  <a:lnTo>
                    <a:pt x="16767" y="15492"/>
                  </a:lnTo>
                  <a:lnTo>
                    <a:pt x="16853" y="15645"/>
                  </a:lnTo>
                  <a:lnTo>
                    <a:pt x="16972" y="15781"/>
                  </a:lnTo>
                  <a:lnTo>
                    <a:pt x="17108" y="15934"/>
                  </a:lnTo>
                  <a:lnTo>
                    <a:pt x="17414" y="16224"/>
                  </a:lnTo>
                  <a:lnTo>
                    <a:pt x="17772" y="16496"/>
                  </a:lnTo>
                  <a:lnTo>
                    <a:pt x="18180" y="16785"/>
                  </a:lnTo>
                  <a:lnTo>
                    <a:pt x="18606" y="17058"/>
                  </a:lnTo>
                  <a:lnTo>
                    <a:pt x="19049" y="17313"/>
                  </a:lnTo>
                  <a:lnTo>
                    <a:pt x="19508" y="17551"/>
                  </a:lnTo>
                  <a:lnTo>
                    <a:pt x="19968" y="17756"/>
                  </a:lnTo>
                  <a:lnTo>
                    <a:pt x="20393" y="17943"/>
                  </a:lnTo>
                  <a:lnTo>
                    <a:pt x="20802" y="18096"/>
                  </a:lnTo>
                  <a:lnTo>
                    <a:pt x="21159" y="18215"/>
                  </a:lnTo>
                  <a:lnTo>
                    <a:pt x="21483" y="18300"/>
                  </a:lnTo>
                  <a:lnTo>
                    <a:pt x="21738" y="18317"/>
                  </a:lnTo>
                  <a:lnTo>
                    <a:pt x="21925" y="18317"/>
                  </a:lnTo>
                  <a:lnTo>
                    <a:pt x="21976" y="18283"/>
                  </a:lnTo>
                  <a:lnTo>
                    <a:pt x="22010" y="18232"/>
                  </a:lnTo>
                  <a:lnTo>
                    <a:pt x="22062" y="18130"/>
                  </a:lnTo>
                  <a:lnTo>
                    <a:pt x="22096" y="18011"/>
                  </a:lnTo>
                  <a:lnTo>
                    <a:pt x="22113" y="17773"/>
                  </a:lnTo>
                  <a:lnTo>
                    <a:pt x="22147" y="16802"/>
                  </a:lnTo>
                  <a:lnTo>
                    <a:pt x="22147" y="15832"/>
                  </a:lnTo>
                  <a:lnTo>
                    <a:pt x="22147" y="14879"/>
                  </a:lnTo>
                  <a:lnTo>
                    <a:pt x="22113" y="13908"/>
                  </a:lnTo>
                  <a:lnTo>
                    <a:pt x="22045" y="12955"/>
                  </a:lnTo>
                  <a:lnTo>
                    <a:pt x="21976" y="11985"/>
                  </a:lnTo>
                  <a:lnTo>
                    <a:pt x="21874" y="11032"/>
                  </a:lnTo>
                  <a:lnTo>
                    <a:pt x="21755" y="10078"/>
                  </a:lnTo>
                  <a:lnTo>
                    <a:pt x="21704" y="9806"/>
                  </a:lnTo>
                  <a:lnTo>
                    <a:pt x="21636" y="9534"/>
                  </a:lnTo>
                  <a:lnTo>
                    <a:pt x="21602" y="9397"/>
                  </a:lnTo>
                  <a:lnTo>
                    <a:pt x="21534" y="9278"/>
                  </a:lnTo>
                  <a:lnTo>
                    <a:pt x="21466" y="9159"/>
                  </a:lnTo>
                  <a:lnTo>
                    <a:pt x="21381" y="9057"/>
                  </a:lnTo>
                  <a:lnTo>
                    <a:pt x="21261" y="8972"/>
                  </a:lnTo>
                  <a:lnTo>
                    <a:pt x="21142" y="8921"/>
                  </a:lnTo>
                  <a:lnTo>
                    <a:pt x="21006" y="8870"/>
                  </a:lnTo>
                  <a:lnTo>
                    <a:pt x="20870" y="8870"/>
                  </a:lnTo>
                  <a:lnTo>
                    <a:pt x="20734" y="8887"/>
                  </a:lnTo>
                  <a:lnTo>
                    <a:pt x="20615" y="8921"/>
                  </a:lnTo>
                  <a:lnTo>
                    <a:pt x="20512" y="9006"/>
                  </a:lnTo>
                  <a:lnTo>
                    <a:pt x="20461" y="9040"/>
                  </a:lnTo>
                  <a:lnTo>
                    <a:pt x="20427" y="9108"/>
                  </a:lnTo>
                  <a:lnTo>
                    <a:pt x="20393" y="9193"/>
                  </a:lnTo>
                  <a:lnTo>
                    <a:pt x="20376" y="9295"/>
                  </a:lnTo>
                  <a:lnTo>
                    <a:pt x="20376" y="9380"/>
                  </a:lnTo>
                  <a:lnTo>
                    <a:pt x="20410" y="9466"/>
                  </a:lnTo>
                  <a:lnTo>
                    <a:pt x="20444" y="9551"/>
                  </a:lnTo>
                  <a:lnTo>
                    <a:pt x="20495" y="9636"/>
                  </a:lnTo>
                  <a:lnTo>
                    <a:pt x="20615" y="9823"/>
                  </a:lnTo>
                  <a:lnTo>
                    <a:pt x="20904" y="10163"/>
                  </a:lnTo>
                  <a:lnTo>
                    <a:pt x="21023" y="10351"/>
                  </a:lnTo>
                  <a:lnTo>
                    <a:pt x="21091" y="10453"/>
                  </a:lnTo>
                  <a:lnTo>
                    <a:pt x="21125" y="10538"/>
                  </a:lnTo>
                  <a:lnTo>
                    <a:pt x="21159" y="10657"/>
                  </a:lnTo>
                  <a:lnTo>
                    <a:pt x="21176" y="10759"/>
                  </a:lnTo>
                  <a:lnTo>
                    <a:pt x="21176" y="10981"/>
                  </a:lnTo>
                  <a:lnTo>
                    <a:pt x="21159" y="11202"/>
                  </a:lnTo>
                  <a:lnTo>
                    <a:pt x="21108" y="11406"/>
                  </a:lnTo>
                  <a:lnTo>
                    <a:pt x="20240" y="15526"/>
                  </a:lnTo>
                  <a:lnTo>
                    <a:pt x="20240" y="15372"/>
                  </a:lnTo>
                  <a:lnTo>
                    <a:pt x="20206" y="15219"/>
                  </a:lnTo>
                  <a:lnTo>
                    <a:pt x="20155" y="15066"/>
                  </a:lnTo>
                  <a:lnTo>
                    <a:pt x="20087" y="14930"/>
                  </a:lnTo>
                  <a:lnTo>
                    <a:pt x="20002" y="14794"/>
                  </a:lnTo>
                  <a:lnTo>
                    <a:pt x="19900" y="14674"/>
                  </a:lnTo>
                  <a:lnTo>
                    <a:pt x="19678" y="14419"/>
                  </a:lnTo>
                  <a:lnTo>
                    <a:pt x="19440" y="14164"/>
                  </a:lnTo>
                  <a:lnTo>
                    <a:pt x="19185" y="13925"/>
                  </a:lnTo>
                  <a:lnTo>
                    <a:pt x="19083" y="13789"/>
                  </a:lnTo>
                  <a:lnTo>
                    <a:pt x="18980" y="13653"/>
                  </a:lnTo>
                  <a:lnTo>
                    <a:pt x="18878" y="13500"/>
                  </a:lnTo>
                  <a:lnTo>
                    <a:pt x="18810" y="13364"/>
                  </a:lnTo>
                  <a:lnTo>
                    <a:pt x="18759" y="13228"/>
                  </a:lnTo>
                  <a:lnTo>
                    <a:pt x="18725" y="13108"/>
                  </a:lnTo>
                  <a:lnTo>
                    <a:pt x="18674" y="12836"/>
                  </a:lnTo>
                  <a:lnTo>
                    <a:pt x="18640" y="12564"/>
                  </a:lnTo>
                  <a:lnTo>
                    <a:pt x="18589" y="12291"/>
                  </a:lnTo>
                  <a:lnTo>
                    <a:pt x="18538" y="12053"/>
                  </a:lnTo>
                  <a:lnTo>
                    <a:pt x="18453" y="11832"/>
                  </a:lnTo>
                  <a:lnTo>
                    <a:pt x="18351" y="11610"/>
                  </a:lnTo>
                  <a:lnTo>
                    <a:pt x="18248" y="11406"/>
                  </a:lnTo>
                  <a:lnTo>
                    <a:pt x="18112" y="11202"/>
                  </a:lnTo>
                  <a:lnTo>
                    <a:pt x="17959" y="10998"/>
                  </a:lnTo>
                  <a:lnTo>
                    <a:pt x="17806" y="10827"/>
                  </a:lnTo>
                  <a:lnTo>
                    <a:pt x="17619" y="10657"/>
                  </a:lnTo>
                  <a:lnTo>
                    <a:pt x="17431" y="10487"/>
                  </a:lnTo>
                  <a:lnTo>
                    <a:pt x="17244" y="10334"/>
                  </a:lnTo>
                  <a:lnTo>
                    <a:pt x="17023" y="10198"/>
                  </a:lnTo>
                  <a:lnTo>
                    <a:pt x="16819" y="10078"/>
                  </a:lnTo>
                  <a:lnTo>
                    <a:pt x="16597" y="9959"/>
                  </a:lnTo>
                  <a:lnTo>
                    <a:pt x="16359" y="9857"/>
                  </a:lnTo>
                  <a:lnTo>
                    <a:pt x="16138" y="9772"/>
                  </a:lnTo>
                  <a:lnTo>
                    <a:pt x="15899" y="9704"/>
                  </a:lnTo>
                  <a:lnTo>
                    <a:pt x="15661" y="9636"/>
                  </a:lnTo>
                  <a:lnTo>
                    <a:pt x="15423" y="9585"/>
                  </a:lnTo>
                  <a:lnTo>
                    <a:pt x="14946" y="9500"/>
                  </a:lnTo>
                  <a:lnTo>
                    <a:pt x="14452" y="9449"/>
                  </a:lnTo>
                  <a:lnTo>
                    <a:pt x="13959" y="9431"/>
                  </a:lnTo>
                  <a:lnTo>
                    <a:pt x="13465" y="9449"/>
                  </a:lnTo>
                  <a:lnTo>
                    <a:pt x="12971" y="9466"/>
                  </a:lnTo>
                  <a:lnTo>
                    <a:pt x="11984" y="9534"/>
                  </a:lnTo>
                  <a:lnTo>
                    <a:pt x="12239" y="5652"/>
                  </a:lnTo>
                  <a:lnTo>
                    <a:pt x="12376" y="5669"/>
                  </a:lnTo>
                  <a:lnTo>
                    <a:pt x="12495" y="5652"/>
                  </a:lnTo>
                  <a:lnTo>
                    <a:pt x="12614" y="5618"/>
                  </a:lnTo>
                  <a:lnTo>
                    <a:pt x="12733" y="5550"/>
                  </a:lnTo>
                  <a:lnTo>
                    <a:pt x="12835" y="5465"/>
                  </a:lnTo>
                  <a:lnTo>
                    <a:pt x="12937" y="5380"/>
                  </a:lnTo>
                  <a:lnTo>
                    <a:pt x="13005" y="5278"/>
                  </a:lnTo>
                  <a:lnTo>
                    <a:pt x="13074" y="5159"/>
                  </a:lnTo>
                  <a:lnTo>
                    <a:pt x="13125" y="5040"/>
                  </a:lnTo>
                  <a:lnTo>
                    <a:pt x="13159" y="4903"/>
                  </a:lnTo>
                  <a:lnTo>
                    <a:pt x="13210" y="4648"/>
                  </a:lnTo>
                  <a:lnTo>
                    <a:pt x="13227" y="4393"/>
                  </a:lnTo>
                  <a:lnTo>
                    <a:pt x="13227" y="4120"/>
                  </a:lnTo>
                  <a:lnTo>
                    <a:pt x="13857" y="4206"/>
                  </a:lnTo>
                  <a:lnTo>
                    <a:pt x="13754" y="2690"/>
                  </a:lnTo>
                  <a:lnTo>
                    <a:pt x="13737" y="2384"/>
                  </a:lnTo>
                  <a:lnTo>
                    <a:pt x="13703" y="2061"/>
                  </a:lnTo>
                  <a:lnTo>
                    <a:pt x="13652" y="1754"/>
                  </a:lnTo>
                  <a:lnTo>
                    <a:pt x="13584" y="1431"/>
                  </a:lnTo>
                  <a:lnTo>
                    <a:pt x="13482" y="1141"/>
                  </a:lnTo>
                  <a:lnTo>
                    <a:pt x="13431" y="1005"/>
                  </a:lnTo>
                  <a:lnTo>
                    <a:pt x="13363" y="869"/>
                  </a:lnTo>
                  <a:lnTo>
                    <a:pt x="13278" y="733"/>
                  </a:lnTo>
                  <a:lnTo>
                    <a:pt x="13193" y="614"/>
                  </a:lnTo>
                  <a:lnTo>
                    <a:pt x="13091" y="495"/>
                  </a:lnTo>
                  <a:lnTo>
                    <a:pt x="12971" y="392"/>
                  </a:lnTo>
                  <a:lnTo>
                    <a:pt x="12818" y="256"/>
                  </a:lnTo>
                  <a:lnTo>
                    <a:pt x="12648" y="171"/>
                  </a:lnTo>
                  <a:lnTo>
                    <a:pt x="12461" y="86"/>
                  </a:lnTo>
                  <a:lnTo>
                    <a:pt x="12273" y="35"/>
                  </a:lnTo>
                  <a:lnTo>
                    <a:pt x="12069" y="1"/>
                  </a:lnTo>
                  <a:close/>
                </a:path>
              </a:pathLst>
            </a:custGeom>
            <a:solidFill>
              <a:srgbClr val="D18750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1" name="Google Shape;11681;g3a911e68fde_4_17"/>
            <p:cNvSpPr/>
            <p:nvPr/>
          </p:nvSpPr>
          <p:spPr>
            <a:xfrm>
              <a:off x="243327" y="2350962"/>
              <a:ext cx="371515" cy="109781"/>
            </a:xfrm>
            <a:custGeom>
              <a:rect b="b" l="l" r="r" t="t"/>
              <a:pathLst>
                <a:path extrusionOk="0" h="1942" w="6572">
                  <a:moveTo>
                    <a:pt x="2316" y="0"/>
                  </a:moveTo>
                  <a:lnTo>
                    <a:pt x="1822" y="18"/>
                  </a:lnTo>
                  <a:lnTo>
                    <a:pt x="1328" y="35"/>
                  </a:lnTo>
                  <a:lnTo>
                    <a:pt x="341" y="103"/>
                  </a:lnTo>
                  <a:lnTo>
                    <a:pt x="341" y="35"/>
                  </a:lnTo>
                  <a:lnTo>
                    <a:pt x="205" y="392"/>
                  </a:lnTo>
                  <a:lnTo>
                    <a:pt x="86" y="767"/>
                  </a:lnTo>
                  <a:lnTo>
                    <a:pt x="52" y="954"/>
                  </a:lnTo>
                  <a:lnTo>
                    <a:pt x="18" y="1141"/>
                  </a:lnTo>
                  <a:lnTo>
                    <a:pt x="1" y="1328"/>
                  </a:lnTo>
                  <a:lnTo>
                    <a:pt x="1" y="1533"/>
                  </a:lnTo>
                  <a:lnTo>
                    <a:pt x="375" y="1328"/>
                  </a:lnTo>
                  <a:lnTo>
                    <a:pt x="784" y="1158"/>
                  </a:lnTo>
                  <a:lnTo>
                    <a:pt x="1192" y="1022"/>
                  </a:lnTo>
                  <a:lnTo>
                    <a:pt x="1618" y="903"/>
                  </a:lnTo>
                  <a:lnTo>
                    <a:pt x="2043" y="835"/>
                  </a:lnTo>
                  <a:lnTo>
                    <a:pt x="2469" y="784"/>
                  </a:lnTo>
                  <a:lnTo>
                    <a:pt x="2912" y="767"/>
                  </a:lnTo>
                  <a:lnTo>
                    <a:pt x="3337" y="784"/>
                  </a:lnTo>
                  <a:lnTo>
                    <a:pt x="3780" y="835"/>
                  </a:lnTo>
                  <a:lnTo>
                    <a:pt x="4205" y="903"/>
                  </a:lnTo>
                  <a:lnTo>
                    <a:pt x="4631" y="1005"/>
                  </a:lnTo>
                  <a:lnTo>
                    <a:pt x="5039" y="1141"/>
                  </a:lnTo>
                  <a:lnTo>
                    <a:pt x="5448" y="1294"/>
                  </a:lnTo>
                  <a:lnTo>
                    <a:pt x="5839" y="1481"/>
                  </a:lnTo>
                  <a:lnTo>
                    <a:pt x="6214" y="1703"/>
                  </a:lnTo>
                  <a:lnTo>
                    <a:pt x="6571" y="1941"/>
                  </a:lnTo>
                  <a:lnTo>
                    <a:pt x="6367" y="1652"/>
                  </a:lnTo>
                  <a:lnTo>
                    <a:pt x="6129" y="1379"/>
                  </a:lnTo>
                  <a:lnTo>
                    <a:pt x="5873" y="1124"/>
                  </a:lnTo>
                  <a:lnTo>
                    <a:pt x="5584" y="903"/>
                  </a:lnTo>
                  <a:lnTo>
                    <a:pt x="5261" y="698"/>
                  </a:lnTo>
                  <a:lnTo>
                    <a:pt x="4937" y="528"/>
                  </a:lnTo>
                  <a:lnTo>
                    <a:pt x="4597" y="375"/>
                  </a:lnTo>
                  <a:lnTo>
                    <a:pt x="4256" y="273"/>
                  </a:lnTo>
                  <a:lnTo>
                    <a:pt x="4018" y="205"/>
                  </a:lnTo>
                  <a:lnTo>
                    <a:pt x="3780" y="154"/>
                  </a:lnTo>
                  <a:lnTo>
                    <a:pt x="3303" y="69"/>
                  </a:lnTo>
                  <a:lnTo>
                    <a:pt x="2809" y="18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2" name="Google Shape;11682;g3a911e68fde_4_17"/>
            <p:cNvSpPr/>
            <p:nvPr/>
          </p:nvSpPr>
          <p:spPr>
            <a:xfrm>
              <a:off x="-414846" y="1817829"/>
              <a:ext cx="740995" cy="1600364"/>
            </a:xfrm>
            <a:custGeom>
              <a:rect b="b" l="l" r="r" t="t"/>
              <a:pathLst>
                <a:path extrusionOk="0" h="28310" w="13108">
                  <a:moveTo>
                    <a:pt x="11661" y="1"/>
                  </a:moveTo>
                  <a:lnTo>
                    <a:pt x="11456" y="35"/>
                  </a:lnTo>
                  <a:lnTo>
                    <a:pt x="11252" y="86"/>
                  </a:lnTo>
                  <a:lnTo>
                    <a:pt x="11065" y="154"/>
                  </a:lnTo>
                  <a:lnTo>
                    <a:pt x="10861" y="222"/>
                  </a:lnTo>
                  <a:lnTo>
                    <a:pt x="10673" y="324"/>
                  </a:lnTo>
                  <a:lnTo>
                    <a:pt x="10503" y="443"/>
                  </a:lnTo>
                  <a:lnTo>
                    <a:pt x="10333" y="563"/>
                  </a:lnTo>
                  <a:lnTo>
                    <a:pt x="10163" y="699"/>
                  </a:lnTo>
                  <a:lnTo>
                    <a:pt x="10026" y="852"/>
                  </a:lnTo>
                  <a:lnTo>
                    <a:pt x="9890" y="1005"/>
                  </a:lnTo>
                  <a:lnTo>
                    <a:pt x="9771" y="1175"/>
                  </a:lnTo>
                  <a:lnTo>
                    <a:pt x="9652" y="1346"/>
                  </a:lnTo>
                  <a:lnTo>
                    <a:pt x="9550" y="1533"/>
                  </a:lnTo>
                  <a:lnTo>
                    <a:pt x="9380" y="1890"/>
                  </a:lnTo>
                  <a:lnTo>
                    <a:pt x="9226" y="2282"/>
                  </a:lnTo>
                  <a:lnTo>
                    <a:pt x="9107" y="2690"/>
                  </a:lnTo>
                  <a:lnTo>
                    <a:pt x="9005" y="3082"/>
                  </a:lnTo>
                  <a:lnTo>
                    <a:pt x="8818" y="3916"/>
                  </a:lnTo>
                  <a:lnTo>
                    <a:pt x="7575" y="10078"/>
                  </a:lnTo>
                  <a:lnTo>
                    <a:pt x="7150" y="10044"/>
                  </a:lnTo>
                  <a:lnTo>
                    <a:pt x="6741" y="10027"/>
                  </a:lnTo>
                  <a:lnTo>
                    <a:pt x="6316" y="10027"/>
                  </a:lnTo>
                  <a:lnTo>
                    <a:pt x="5907" y="10061"/>
                  </a:lnTo>
                  <a:lnTo>
                    <a:pt x="5498" y="10095"/>
                  </a:lnTo>
                  <a:lnTo>
                    <a:pt x="5090" y="10163"/>
                  </a:lnTo>
                  <a:lnTo>
                    <a:pt x="4681" y="10249"/>
                  </a:lnTo>
                  <a:lnTo>
                    <a:pt x="4290" y="10351"/>
                  </a:lnTo>
                  <a:lnTo>
                    <a:pt x="3813" y="10504"/>
                  </a:lnTo>
                  <a:lnTo>
                    <a:pt x="3575" y="10589"/>
                  </a:lnTo>
                  <a:lnTo>
                    <a:pt x="3354" y="10691"/>
                  </a:lnTo>
                  <a:lnTo>
                    <a:pt x="3132" y="10810"/>
                  </a:lnTo>
                  <a:lnTo>
                    <a:pt x="2928" y="10929"/>
                  </a:lnTo>
                  <a:lnTo>
                    <a:pt x="2724" y="11083"/>
                  </a:lnTo>
                  <a:lnTo>
                    <a:pt x="2536" y="11236"/>
                  </a:lnTo>
                  <a:lnTo>
                    <a:pt x="2366" y="11423"/>
                  </a:lnTo>
                  <a:lnTo>
                    <a:pt x="2213" y="11610"/>
                  </a:lnTo>
                  <a:lnTo>
                    <a:pt x="2094" y="11815"/>
                  </a:lnTo>
                  <a:lnTo>
                    <a:pt x="1975" y="12036"/>
                  </a:lnTo>
                  <a:lnTo>
                    <a:pt x="1890" y="12274"/>
                  </a:lnTo>
                  <a:lnTo>
                    <a:pt x="1839" y="12513"/>
                  </a:lnTo>
                  <a:lnTo>
                    <a:pt x="1822" y="12751"/>
                  </a:lnTo>
                  <a:lnTo>
                    <a:pt x="1839" y="12989"/>
                  </a:lnTo>
                  <a:lnTo>
                    <a:pt x="1907" y="13279"/>
                  </a:lnTo>
                  <a:lnTo>
                    <a:pt x="1992" y="13534"/>
                  </a:lnTo>
                  <a:lnTo>
                    <a:pt x="2060" y="13806"/>
                  </a:lnTo>
                  <a:lnTo>
                    <a:pt x="2077" y="13960"/>
                  </a:lnTo>
                  <a:lnTo>
                    <a:pt x="2077" y="14096"/>
                  </a:lnTo>
                  <a:lnTo>
                    <a:pt x="2077" y="14232"/>
                  </a:lnTo>
                  <a:lnTo>
                    <a:pt x="2043" y="14385"/>
                  </a:lnTo>
                  <a:lnTo>
                    <a:pt x="2009" y="14521"/>
                  </a:lnTo>
                  <a:lnTo>
                    <a:pt x="1941" y="14674"/>
                  </a:lnTo>
                  <a:lnTo>
                    <a:pt x="1822" y="14947"/>
                  </a:lnTo>
                  <a:lnTo>
                    <a:pt x="1685" y="15219"/>
                  </a:lnTo>
                  <a:lnTo>
                    <a:pt x="1549" y="15509"/>
                  </a:lnTo>
                  <a:lnTo>
                    <a:pt x="1413" y="15798"/>
                  </a:lnTo>
                  <a:lnTo>
                    <a:pt x="1311" y="16104"/>
                  </a:lnTo>
                  <a:lnTo>
                    <a:pt x="1192" y="16394"/>
                  </a:lnTo>
                  <a:lnTo>
                    <a:pt x="1021" y="17007"/>
                  </a:lnTo>
                  <a:lnTo>
                    <a:pt x="885" y="17636"/>
                  </a:lnTo>
                  <a:lnTo>
                    <a:pt x="766" y="18266"/>
                  </a:lnTo>
                  <a:lnTo>
                    <a:pt x="681" y="18913"/>
                  </a:lnTo>
                  <a:lnTo>
                    <a:pt x="596" y="19543"/>
                  </a:lnTo>
                  <a:lnTo>
                    <a:pt x="528" y="20190"/>
                  </a:lnTo>
                  <a:lnTo>
                    <a:pt x="272" y="22794"/>
                  </a:lnTo>
                  <a:lnTo>
                    <a:pt x="51" y="25399"/>
                  </a:lnTo>
                  <a:lnTo>
                    <a:pt x="17" y="25756"/>
                  </a:lnTo>
                  <a:lnTo>
                    <a:pt x="0" y="26114"/>
                  </a:lnTo>
                  <a:lnTo>
                    <a:pt x="0" y="26471"/>
                  </a:lnTo>
                  <a:lnTo>
                    <a:pt x="17" y="26812"/>
                  </a:lnTo>
                  <a:lnTo>
                    <a:pt x="68" y="27152"/>
                  </a:lnTo>
                  <a:lnTo>
                    <a:pt x="119" y="27322"/>
                  </a:lnTo>
                  <a:lnTo>
                    <a:pt x="153" y="27493"/>
                  </a:lnTo>
                  <a:lnTo>
                    <a:pt x="221" y="27646"/>
                  </a:lnTo>
                  <a:lnTo>
                    <a:pt x="289" y="27799"/>
                  </a:lnTo>
                  <a:lnTo>
                    <a:pt x="375" y="27952"/>
                  </a:lnTo>
                  <a:lnTo>
                    <a:pt x="460" y="28105"/>
                  </a:lnTo>
                  <a:lnTo>
                    <a:pt x="545" y="28208"/>
                  </a:lnTo>
                  <a:lnTo>
                    <a:pt x="596" y="28259"/>
                  </a:lnTo>
                  <a:lnTo>
                    <a:pt x="647" y="28293"/>
                  </a:lnTo>
                  <a:lnTo>
                    <a:pt x="715" y="28310"/>
                  </a:lnTo>
                  <a:lnTo>
                    <a:pt x="647" y="27935"/>
                  </a:lnTo>
                  <a:lnTo>
                    <a:pt x="613" y="27578"/>
                  </a:lnTo>
                  <a:lnTo>
                    <a:pt x="579" y="27220"/>
                  </a:lnTo>
                  <a:lnTo>
                    <a:pt x="562" y="26846"/>
                  </a:lnTo>
                  <a:lnTo>
                    <a:pt x="579" y="26471"/>
                  </a:lnTo>
                  <a:lnTo>
                    <a:pt x="596" y="26097"/>
                  </a:lnTo>
                  <a:lnTo>
                    <a:pt x="630" y="25722"/>
                  </a:lnTo>
                  <a:lnTo>
                    <a:pt x="681" y="25348"/>
                  </a:lnTo>
                  <a:lnTo>
                    <a:pt x="817" y="24582"/>
                  </a:lnTo>
                  <a:lnTo>
                    <a:pt x="936" y="23833"/>
                  </a:lnTo>
                  <a:lnTo>
                    <a:pt x="1055" y="23084"/>
                  </a:lnTo>
                  <a:lnTo>
                    <a:pt x="1090" y="22726"/>
                  </a:lnTo>
                  <a:lnTo>
                    <a:pt x="1107" y="22352"/>
                  </a:lnTo>
                  <a:lnTo>
                    <a:pt x="1124" y="21977"/>
                  </a:lnTo>
                  <a:lnTo>
                    <a:pt x="1107" y="21603"/>
                  </a:lnTo>
                  <a:lnTo>
                    <a:pt x="1073" y="21228"/>
                  </a:lnTo>
                  <a:lnTo>
                    <a:pt x="1004" y="20871"/>
                  </a:lnTo>
                  <a:lnTo>
                    <a:pt x="953" y="20615"/>
                  </a:lnTo>
                  <a:lnTo>
                    <a:pt x="902" y="20377"/>
                  </a:lnTo>
                  <a:lnTo>
                    <a:pt x="885" y="20241"/>
                  </a:lnTo>
                  <a:lnTo>
                    <a:pt x="885" y="20122"/>
                  </a:lnTo>
                  <a:lnTo>
                    <a:pt x="902" y="20003"/>
                  </a:lnTo>
                  <a:lnTo>
                    <a:pt x="936" y="19883"/>
                  </a:lnTo>
                  <a:lnTo>
                    <a:pt x="987" y="19764"/>
                  </a:lnTo>
                  <a:lnTo>
                    <a:pt x="1055" y="19679"/>
                  </a:lnTo>
                  <a:lnTo>
                    <a:pt x="1158" y="19594"/>
                  </a:lnTo>
                  <a:lnTo>
                    <a:pt x="1260" y="19526"/>
                  </a:lnTo>
                  <a:lnTo>
                    <a:pt x="1379" y="19492"/>
                  </a:lnTo>
                  <a:lnTo>
                    <a:pt x="1498" y="19475"/>
                  </a:lnTo>
                  <a:lnTo>
                    <a:pt x="1600" y="19492"/>
                  </a:lnTo>
                  <a:lnTo>
                    <a:pt x="1651" y="19526"/>
                  </a:lnTo>
                  <a:lnTo>
                    <a:pt x="1702" y="19560"/>
                  </a:lnTo>
                  <a:lnTo>
                    <a:pt x="1702" y="19560"/>
                  </a:lnTo>
                  <a:lnTo>
                    <a:pt x="1600" y="19407"/>
                  </a:lnTo>
                  <a:lnTo>
                    <a:pt x="1532" y="19254"/>
                  </a:lnTo>
                  <a:lnTo>
                    <a:pt x="1464" y="19100"/>
                  </a:lnTo>
                  <a:lnTo>
                    <a:pt x="1413" y="18930"/>
                  </a:lnTo>
                  <a:lnTo>
                    <a:pt x="1379" y="18777"/>
                  </a:lnTo>
                  <a:lnTo>
                    <a:pt x="1345" y="18590"/>
                  </a:lnTo>
                  <a:lnTo>
                    <a:pt x="1328" y="18419"/>
                  </a:lnTo>
                  <a:lnTo>
                    <a:pt x="1328" y="18249"/>
                  </a:lnTo>
                  <a:lnTo>
                    <a:pt x="1328" y="18079"/>
                  </a:lnTo>
                  <a:lnTo>
                    <a:pt x="1345" y="17892"/>
                  </a:lnTo>
                  <a:lnTo>
                    <a:pt x="1413" y="17551"/>
                  </a:lnTo>
                  <a:lnTo>
                    <a:pt x="1515" y="17211"/>
                  </a:lnTo>
                  <a:lnTo>
                    <a:pt x="1668" y="16887"/>
                  </a:lnTo>
                  <a:lnTo>
                    <a:pt x="1839" y="16581"/>
                  </a:lnTo>
                  <a:lnTo>
                    <a:pt x="2026" y="16275"/>
                  </a:lnTo>
                  <a:lnTo>
                    <a:pt x="2230" y="16002"/>
                  </a:lnTo>
                  <a:lnTo>
                    <a:pt x="2451" y="15730"/>
                  </a:lnTo>
                  <a:lnTo>
                    <a:pt x="2690" y="15475"/>
                  </a:lnTo>
                  <a:lnTo>
                    <a:pt x="2945" y="15219"/>
                  </a:lnTo>
                  <a:lnTo>
                    <a:pt x="3456" y="14726"/>
                  </a:lnTo>
                  <a:lnTo>
                    <a:pt x="3302" y="14640"/>
                  </a:lnTo>
                  <a:lnTo>
                    <a:pt x="3166" y="14538"/>
                  </a:lnTo>
                  <a:lnTo>
                    <a:pt x="3047" y="14419"/>
                  </a:lnTo>
                  <a:lnTo>
                    <a:pt x="2911" y="14300"/>
                  </a:lnTo>
                  <a:lnTo>
                    <a:pt x="2809" y="14164"/>
                  </a:lnTo>
                  <a:lnTo>
                    <a:pt x="2707" y="14028"/>
                  </a:lnTo>
                  <a:lnTo>
                    <a:pt x="2622" y="13874"/>
                  </a:lnTo>
                  <a:lnTo>
                    <a:pt x="2536" y="13721"/>
                  </a:lnTo>
                  <a:lnTo>
                    <a:pt x="2468" y="13568"/>
                  </a:lnTo>
                  <a:lnTo>
                    <a:pt x="2417" y="13415"/>
                  </a:lnTo>
                  <a:lnTo>
                    <a:pt x="2366" y="13245"/>
                  </a:lnTo>
                  <a:lnTo>
                    <a:pt x="2332" y="13074"/>
                  </a:lnTo>
                  <a:lnTo>
                    <a:pt x="2315" y="12904"/>
                  </a:lnTo>
                  <a:lnTo>
                    <a:pt x="2315" y="12734"/>
                  </a:lnTo>
                  <a:lnTo>
                    <a:pt x="2315" y="12547"/>
                  </a:lnTo>
                  <a:lnTo>
                    <a:pt x="2349" y="12376"/>
                  </a:lnTo>
                  <a:lnTo>
                    <a:pt x="2383" y="12223"/>
                  </a:lnTo>
                  <a:lnTo>
                    <a:pt x="2434" y="12053"/>
                  </a:lnTo>
                  <a:lnTo>
                    <a:pt x="2485" y="11883"/>
                  </a:lnTo>
                  <a:lnTo>
                    <a:pt x="2571" y="11730"/>
                  </a:lnTo>
                  <a:lnTo>
                    <a:pt x="2656" y="11593"/>
                  </a:lnTo>
                  <a:lnTo>
                    <a:pt x="2758" y="11440"/>
                  </a:lnTo>
                  <a:lnTo>
                    <a:pt x="2860" y="11304"/>
                  </a:lnTo>
                  <a:lnTo>
                    <a:pt x="2979" y="11185"/>
                  </a:lnTo>
                  <a:lnTo>
                    <a:pt x="3098" y="11066"/>
                  </a:lnTo>
                  <a:lnTo>
                    <a:pt x="3234" y="10964"/>
                  </a:lnTo>
                  <a:lnTo>
                    <a:pt x="3388" y="10861"/>
                  </a:lnTo>
                  <a:lnTo>
                    <a:pt x="3524" y="10776"/>
                  </a:lnTo>
                  <a:lnTo>
                    <a:pt x="3677" y="10691"/>
                  </a:lnTo>
                  <a:lnTo>
                    <a:pt x="3847" y="10623"/>
                  </a:lnTo>
                  <a:lnTo>
                    <a:pt x="4000" y="10572"/>
                  </a:lnTo>
                  <a:lnTo>
                    <a:pt x="4171" y="10538"/>
                  </a:lnTo>
                  <a:lnTo>
                    <a:pt x="4290" y="10521"/>
                  </a:lnTo>
                  <a:lnTo>
                    <a:pt x="4511" y="10521"/>
                  </a:lnTo>
                  <a:lnTo>
                    <a:pt x="4613" y="10555"/>
                  </a:lnTo>
                  <a:lnTo>
                    <a:pt x="4698" y="10589"/>
                  </a:lnTo>
                  <a:lnTo>
                    <a:pt x="4766" y="10640"/>
                  </a:lnTo>
                  <a:lnTo>
                    <a:pt x="4886" y="10742"/>
                  </a:lnTo>
                  <a:lnTo>
                    <a:pt x="4988" y="10861"/>
                  </a:lnTo>
                  <a:lnTo>
                    <a:pt x="5090" y="10998"/>
                  </a:lnTo>
                  <a:lnTo>
                    <a:pt x="5311" y="11270"/>
                  </a:lnTo>
                  <a:lnTo>
                    <a:pt x="5567" y="11508"/>
                  </a:lnTo>
                  <a:lnTo>
                    <a:pt x="5822" y="11747"/>
                  </a:lnTo>
                  <a:lnTo>
                    <a:pt x="6094" y="11951"/>
                  </a:lnTo>
                  <a:lnTo>
                    <a:pt x="6401" y="12155"/>
                  </a:lnTo>
                  <a:lnTo>
                    <a:pt x="6707" y="12325"/>
                  </a:lnTo>
                  <a:lnTo>
                    <a:pt x="7013" y="12462"/>
                  </a:lnTo>
                  <a:lnTo>
                    <a:pt x="7337" y="12598"/>
                  </a:lnTo>
                  <a:lnTo>
                    <a:pt x="7677" y="12700"/>
                  </a:lnTo>
                  <a:lnTo>
                    <a:pt x="8018" y="12785"/>
                  </a:lnTo>
                  <a:lnTo>
                    <a:pt x="8358" y="12853"/>
                  </a:lnTo>
                  <a:lnTo>
                    <a:pt x="8699" y="12887"/>
                  </a:lnTo>
                  <a:lnTo>
                    <a:pt x="9056" y="12887"/>
                  </a:lnTo>
                  <a:lnTo>
                    <a:pt x="9397" y="12870"/>
                  </a:lnTo>
                  <a:lnTo>
                    <a:pt x="9754" y="12836"/>
                  </a:lnTo>
                  <a:lnTo>
                    <a:pt x="10095" y="12768"/>
                  </a:lnTo>
                  <a:lnTo>
                    <a:pt x="9243" y="12325"/>
                  </a:lnTo>
                  <a:lnTo>
                    <a:pt x="8392" y="11900"/>
                  </a:lnTo>
                  <a:lnTo>
                    <a:pt x="7524" y="11491"/>
                  </a:lnTo>
                  <a:lnTo>
                    <a:pt x="6639" y="11117"/>
                  </a:lnTo>
                  <a:lnTo>
                    <a:pt x="6741" y="11032"/>
                  </a:lnTo>
                  <a:lnTo>
                    <a:pt x="6860" y="10964"/>
                  </a:lnTo>
                  <a:lnTo>
                    <a:pt x="6962" y="10912"/>
                  </a:lnTo>
                  <a:lnTo>
                    <a:pt x="7082" y="10861"/>
                  </a:lnTo>
                  <a:lnTo>
                    <a:pt x="7218" y="10827"/>
                  </a:lnTo>
                  <a:lnTo>
                    <a:pt x="7337" y="10810"/>
                  </a:lnTo>
                  <a:lnTo>
                    <a:pt x="7609" y="10810"/>
                  </a:lnTo>
                  <a:lnTo>
                    <a:pt x="7882" y="10827"/>
                  </a:lnTo>
                  <a:lnTo>
                    <a:pt x="8171" y="10861"/>
                  </a:lnTo>
                  <a:lnTo>
                    <a:pt x="8716" y="10998"/>
                  </a:lnTo>
                  <a:lnTo>
                    <a:pt x="8988" y="11049"/>
                  </a:lnTo>
                  <a:lnTo>
                    <a:pt x="9277" y="11083"/>
                  </a:lnTo>
                  <a:lnTo>
                    <a:pt x="9550" y="11083"/>
                  </a:lnTo>
                  <a:lnTo>
                    <a:pt x="9839" y="11066"/>
                  </a:lnTo>
                  <a:lnTo>
                    <a:pt x="9958" y="11032"/>
                  </a:lnTo>
                  <a:lnTo>
                    <a:pt x="10095" y="10998"/>
                  </a:lnTo>
                  <a:lnTo>
                    <a:pt x="10214" y="10947"/>
                  </a:lnTo>
                  <a:lnTo>
                    <a:pt x="10316" y="10895"/>
                  </a:lnTo>
                  <a:lnTo>
                    <a:pt x="10418" y="10810"/>
                  </a:lnTo>
                  <a:lnTo>
                    <a:pt x="10503" y="10725"/>
                  </a:lnTo>
                  <a:lnTo>
                    <a:pt x="10588" y="10623"/>
                  </a:lnTo>
                  <a:lnTo>
                    <a:pt x="10656" y="10521"/>
                  </a:lnTo>
                  <a:lnTo>
                    <a:pt x="10690" y="10419"/>
                  </a:lnTo>
                  <a:lnTo>
                    <a:pt x="10724" y="10317"/>
                  </a:lnTo>
                  <a:lnTo>
                    <a:pt x="10741" y="10129"/>
                  </a:lnTo>
                  <a:lnTo>
                    <a:pt x="10741" y="9925"/>
                  </a:lnTo>
                  <a:lnTo>
                    <a:pt x="10707" y="9721"/>
                  </a:lnTo>
                  <a:lnTo>
                    <a:pt x="10639" y="9534"/>
                  </a:lnTo>
                  <a:lnTo>
                    <a:pt x="10571" y="9329"/>
                  </a:lnTo>
                  <a:lnTo>
                    <a:pt x="10401" y="8938"/>
                  </a:lnTo>
                  <a:lnTo>
                    <a:pt x="10316" y="8682"/>
                  </a:lnTo>
                  <a:lnTo>
                    <a:pt x="10231" y="8427"/>
                  </a:lnTo>
                  <a:lnTo>
                    <a:pt x="10146" y="8172"/>
                  </a:lnTo>
                  <a:lnTo>
                    <a:pt x="10078" y="7899"/>
                  </a:lnTo>
                  <a:lnTo>
                    <a:pt x="10026" y="7644"/>
                  </a:lnTo>
                  <a:lnTo>
                    <a:pt x="9992" y="7372"/>
                  </a:lnTo>
                  <a:lnTo>
                    <a:pt x="9958" y="7116"/>
                  </a:lnTo>
                  <a:lnTo>
                    <a:pt x="9924" y="6844"/>
                  </a:lnTo>
                  <a:lnTo>
                    <a:pt x="9924" y="6572"/>
                  </a:lnTo>
                  <a:lnTo>
                    <a:pt x="9924" y="6299"/>
                  </a:lnTo>
                  <a:lnTo>
                    <a:pt x="9941" y="6027"/>
                  </a:lnTo>
                  <a:lnTo>
                    <a:pt x="9958" y="5772"/>
                  </a:lnTo>
                  <a:lnTo>
                    <a:pt x="9992" y="5499"/>
                  </a:lnTo>
                  <a:lnTo>
                    <a:pt x="10026" y="5227"/>
                  </a:lnTo>
                  <a:lnTo>
                    <a:pt x="10095" y="4972"/>
                  </a:lnTo>
                  <a:lnTo>
                    <a:pt x="10163" y="4699"/>
                  </a:lnTo>
                  <a:lnTo>
                    <a:pt x="10401" y="4989"/>
                  </a:lnTo>
                  <a:lnTo>
                    <a:pt x="10673" y="5261"/>
                  </a:lnTo>
                  <a:lnTo>
                    <a:pt x="10810" y="5380"/>
                  </a:lnTo>
                  <a:lnTo>
                    <a:pt x="10946" y="5499"/>
                  </a:lnTo>
                  <a:lnTo>
                    <a:pt x="11116" y="5601"/>
                  </a:lnTo>
                  <a:lnTo>
                    <a:pt x="11269" y="5686"/>
                  </a:lnTo>
                  <a:lnTo>
                    <a:pt x="11507" y="5789"/>
                  </a:lnTo>
                  <a:lnTo>
                    <a:pt x="11746" y="5840"/>
                  </a:lnTo>
                  <a:lnTo>
                    <a:pt x="12120" y="5840"/>
                  </a:lnTo>
                  <a:lnTo>
                    <a:pt x="12222" y="5806"/>
                  </a:lnTo>
                  <a:lnTo>
                    <a:pt x="12239" y="5652"/>
                  </a:lnTo>
                  <a:lnTo>
                    <a:pt x="12342" y="5669"/>
                  </a:lnTo>
                  <a:lnTo>
                    <a:pt x="12444" y="5652"/>
                  </a:lnTo>
                  <a:lnTo>
                    <a:pt x="12546" y="5635"/>
                  </a:lnTo>
                  <a:lnTo>
                    <a:pt x="12648" y="5601"/>
                  </a:lnTo>
                  <a:lnTo>
                    <a:pt x="12682" y="5567"/>
                  </a:lnTo>
                  <a:lnTo>
                    <a:pt x="12716" y="5176"/>
                  </a:lnTo>
                  <a:lnTo>
                    <a:pt x="12716" y="4750"/>
                  </a:lnTo>
                  <a:lnTo>
                    <a:pt x="12716" y="4291"/>
                  </a:lnTo>
                  <a:lnTo>
                    <a:pt x="12682" y="3831"/>
                  </a:lnTo>
                  <a:lnTo>
                    <a:pt x="12631" y="3371"/>
                  </a:lnTo>
                  <a:lnTo>
                    <a:pt x="12563" y="2929"/>
                  </a:lnTo>
                  <a:lnTo>
                    <a:pt x="12461" y="2503"/>
                  </a:lnTo>
                  <a:lnTo>
                    <a:pt x="12410" y="2316"/>
                  </a:lnTo>
                  <a:lnTo>
                    <a:pt x="12342" y="2146"/>
                  </a:lnTo>
                  <a:lnTo>
                    <a:pt x="12512" y="2146"/>
                  </a:lnTo>
                  <a:lnTo>
                    <a:pt x="12716" y="2180"/>
                  </a:lnTo>
                  <a:lnTo>
                    <a:pt x="12903" y="2197"/>
                  </a:lnTo>
                  <a:lnTo>
                    <a:pt x="13074" y="2197"/>
                  </a:lnTo>
                  <a:lnTo>
                    <a:pt x="13108" y="1720"/>
                  </a:lnTo>
                  <a:lnTo>
                    <a:pt x="13091" y="1312"/>
                  </a:lnTo>
                  <a:lnTo>
                    <a:pt x="13022" y="426"/>
                  </a:lnTo>
                  <a:lnTo>
                    <a:pt x="12971" y="392"/>
                  </a:lnTo>
                  <a:lnTo>
                    <a:pt x="12818" y="256"/>
                  </a:lnTo>
                  <a:lnTo>
                    <a:pt x="12648" y="171"/>
                  </a:lnTo>
                  <a:lnTo>
                    <a:pt x="12461" y="86"/>
                  </a:lnTo>
                  <a:lnTo>
                    <a:pt x="12273" y="35"/>
                  </a:lnTo>
                  <a:lnTo>
                    <a:pt x="12069" y="1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3" name="Google Shape;11683;g3a911e68fde_4_17"/>
            <p:cNvSpPr/>
            <p:nvPr/>
          </p:nvSpPr>
          <p:spPr>
            <a:xfrm>
              <a:off x="-192572" y="2319193"/>
              <a:ext cx="1029694" cy="986449"/>
            </a:xfrm>
            <a:custGeom>
              <a:rect b="b" l="l" r="r" t="t"/>
              <a:pathLst>
                <a:path extrusionOk="0" h="17450" w="18215">
                  <a:moveTo>
                    <a:pt x="16853" y="1"/>
                  </a:moveTo>
                  <a:lnTo>
                    <a:pt x="16921" y="154"/>
                  </a:lnTo>
                  <a:lnTo>
                    <a:pt x="17040" y="409"/>
                  </a:lnTo>
                  <a:lnTo>
                    <a:pt x="17159" y="682"/>
                  </a:lnTo>
                  <a:lnTo>
                    <a:pt x="17244" y="954"/>
                  </a:lnTo>
                  <a:lnTo>
                    <a:pt x="17347" y="1243"/>
                  </a:lnTo>
                  <a:lnTo>
                    <a:pt x="17415" y="1516"/>
                  </a:lnTo>
                  <a:lnTo>
                    <a:pt x="17483" y="1805"/>
                  </a:lnTo>
                  <a:lnTo>
                    <a:pt x="17534" y="2095"/>
                  </a:lnTo>
                  <a:lnTo>
                    <a:pt x="17568" y="2367"/>
                  </a:lnTo>
                  <a:lnTo>
                    <a:pt x="17602" y="2656"/>
                  </a:lnTo>
                  <a:lnTo>
                    <a:pt x="17619" y="2963"/>
                  </a:lnTo>
                  <a:lnTo>
                    <a:pt x="17619" y="3252"/>
                  </a:lnTo>
                  <a:lnTo>
                    <a:pt x="17619" y="3541"/>
                  </a:lnTo>
                  <a:lnTo>
                    <a:pt x="17602" y="3831"/>
                  </a:lnTo>
                  <a:lnTo>
                    <a:pt x="17585" y="4120"/>
                  </a:lnTo>
                  <a:lnTo>
                    <a:pt x="17534" y="4410"/>
                  </a:lnTo>
                  <a:lnTo>
                    <a:pt x="17483" y="4699"/>
                  </a:lnTo>
                  <a:lnTo>
                    <a:pt x="17381" y="5193"/>
                  </a:lnTo>
                  <a:lnTo>
                    <a:pt x="17244" y="5703"/>
                  </a:lnTo>
                  <a:lnTo>
                    <a:pt x="17125" y="6214"/>
                  </a:lnTo>
                  <a:lnTo>
                    <a:pt x="17091" y="6469"/>
                  </a:lnTo>
                  <a:lnTo>
                    <a:pt x="17057" y="6725"/>
                  </a:lnTo>
                  <a:lnTo>
                    <a:pt x="17040" y="6997"/>
                  </a:lnTo>
                  <a:lnTo>
                    <a:pt x="17040" y="7252"/>
                  </a:lnTo>
                  <a:lnTo>
                    <a:pt x="17074" y="7525"/>
                  </a:lnTo>
                  <a:lnTo>
                    <a:pt x="17125" y="7780"/>
                  </a:lnTo>
                  <a:lnTo>
                    <a:pt x="17193" y="8018"/>
                  </a:lnTo>
                  <a:lnTo>
                    <a:pt x="17295" y="8257"/>
                  </a:lnTo>
                  <a:lnTo>
                    <a:pt x="17432" y="8478"/>
                  </a:lnTo>
                  <a:lnTo>
                    <a:pt x="17602" y="8682"/>
                  </a:lnTo>
                  <a:lnTo>
                    <a:pt x="17483" y="8665"/>
                  </a:lnTo>
                  <a:lnTo>
                    <a:pt x="17364" y="8631"/>
                  </a:lnTo>
                  <a:lnTo>
                    <a:pt x="17261" y="8597"/>
                  </a:lnTo>
                  <a:lnTo>
                    <a:pt x="17159" y="8546"/>
                  </a:lnTo>
                  <a:lnTo>
                    <a:pt x="16955" y="8427"/>
                  </a:lnTo>
                  <a:lnTo>
                    <a:pt x="16785" y="8274"/>
                  </a:lnTo>
                  <a:lnTo>
                    <a:pt x="16632" y="8087"/>
                  </a:lnTo>
                  <a:lnTo>
                    <a:pt x="16478" y="7882"/>
                  </a:lnTo>
                  <a:lnTo>
                    <a:pt x="16189" y="7440"/>
                  </a:lnTo>
                  <a:lnTo>
                    <a:pt x="15917" y="6980"/>
                  </a:lnTo>
                  <a:lnTo>
                    <a:pt x="15763" y="6759"/>
                  </a:lnTo>
                  <a:lnTo>
                    <a:pt x="15610" y="6554"/>
                  </a:lnTo>
                  <a:lnTo>
                    <a:pt x="15440" y="6384"/>
                  </a:lnTo>
                  <a:lnTo>
                    <a:pt x="15253" y="6214"/>
                  </a:lnTo>
                  <a:lnTo>
                    <a:pt x="15151" y="6146"/>
                  </a:lnTo>
                  <a:lnTo>
                    <a:pt x="15048" y="6095"/>
                  </a:lnTo>
                  <a:lnTo>
                    <a:pt x="14946" y="6044"/>
                  </a:lnTo>
                  <a:lnTo>
                    <a:pt x="14827" y="6010"/>
                  </a:lnTo>
                  <a:lnTo>
                    <a:pt x="14691" y="5976"/>
                  </a:lnTo>
                  <a:lnTo>
                    <a:pt x="14555" y="5959"/>
                  </a:lnTo>
                  <a:lnTo>
                    <a:pt x="14299" y="5925"/>
                  </a:lnTo>
                  <a:lnTo>
                    <a:pt x="14163" y="5891"/>
                  </a:lnTo>
                  <a:lnTo>
                    <a:pt x="14044" y="5857"/>
                  </a:lnTo>
                  <a:lnTo>
                    <a:pt x="13925" y="5805"/>
                  </a:lnTo>
                  <a:lnTo>
                    <a:pt x="13823" y="5737"/>
                  </a:lnTo>
                  <a:lnTo>
                    <a:pt x="13755" y="5652"/>
                  </a:lnTo>
                  <a:lnTo>
                    <a:pt x="13687" y="5567"/>
                  </a:lnTo>
                  <a:lnTo>
                    <a:pt x="13636" y="5465"/>
                  </a:lnTo>
                  <a:lnTo>
                    <a:pt x="13602" y="5363"/>
                  </a:lnTo>
                  <a:lnTo>
                    <a:pt x="13567" y="5125"/>
                  </a:lnTo>
                  <a:lnTo>
                    <a:pt x="13533" y="4886"/>
                  </a:lnTo>
                  <a:lnTo>
                    <a:pt x="13499" y="4648"/>
                  </a:lnTo>
                  <a:lnTo>
                    <a:pt x="13448" y="4427"/>
                  </a:lnTo>
                  <a:lnTo>
                    <a:pt x="13414" y="4325"/>
                  </a:lnTo>
                  <a:lnTo>
                    <a:pt x="13363" y="4239"/>
                  </a:lnTo>
                  <a:lnTo>
                    <a:pt x="13295" y="4137"/>
                  </a:lnTo>
                  <a:lnTo>
                    <a:pt x="13227" y="4069"/>
                  </a:lnTo>
                  <a:lnTo>
                    <a:pt x="13125" y="4001"/>
                  </a:lnTo>
                  <a:lnTo>
                    <a:pt x="13023" y="3967"/>
                  </a:lnTo>
                  <a:lnTo>
                    <a:pt x="12938" y="3950"/>
                  </a:lnTo>
                  <a:lnTo>
                    <a:pt x="12835" y="3950"/>
                  </a:lnTo>
                  <a:lnTo>
                    <a:pt x="12733" y="3967"/>
                  </a:lnTo>
                  <a:lnTo>
                    <a:pt x="12614" y="3984"/>
                  </a:lnTo>
                  <a:lnTo>
                    <a:pt x="12512" y="4035"/>
                  </a:lnTo>
                  <a:lnTo>
                    <a:pt x="12410" y="4086"/>
                  </a:lnTo>
                  <a:lnTo>
                    <a:pt x="12206" y="4222"/>
                  </a:lnTo>
                  <a:lnTo>
                    <a:pt x="12018" y="4376"/>
                  </a:lnTo>
                  <a:lnTo>
                    <a:pt x="11831" y="4563"/>
                  </a:lnTo>
                  <a:lnTo>
                    <a:pt x="11678" y="4750"/>
                  </a:lnTo>
                  <a:lnTo>
                    <a:pt x="11372" y="5074"/>
                  </a:lnTo>
                  <a:lnTo>
                    <a:pt x="11031" y="5380"/>
                  </a:lnTo>
                  <a:lnTo>
                    <a:pt x="10691" y="5652"/>
                  </a:lnTo>
                  <a:lnTo>
                    <a:pt x="10316" y="5908"/>
                  </a:lnTo>
                  <a:lnTo>
                    <a:pt x="9925" y="6129"/>
                  </a:lnTo>
                  <a:lnTo>
                    <a:pt x="9516" y="6333"/>
                  </a:lnTo>
                  <a:lnTo>
                    <a:pt x="9107" y="6503"/>
                  </a:lnTo>
                  <a:lnTo>
                    <a:pt x="8682" y="6657"/>
                  </a:lnTo>
                  <a:lnTo>
                    <a:pt x="8256" y="6776"/>
                  </a:lnTo>
                  <a:lnTo>
                    <a:pt x="7814" y="6861"/>
                  </a:lnTo>
                  <a:lnTo>
                    <a:pt x="7371" y="6929"/>
                  </a:lnTo>
                  <a:lnTo>
                    <a:pt x="6912" y="6946"/>
                  </a:lnTo>
                  <a:lnTo>
                    <a:pt x="6469" y="6946"/>
                  </a:lnTo>
                  <a:lnTo>
                    <a:pt x="6026" y="6912"/>
                  </a:lnTo>
                  <a:lnTo>
                    <a:pt x="5584" y="6844"/>
                  </a:lnTo>
                  <a:lnTo>
                    <a:pt x="5141" y="6759"/>
                  </a:lnTo>
                  <a:lnTo>
                    <a:pt x="4613" y="6589"/>
                  </a:lnTo>
                  <a:lnTo>
                    <a:pt x="4103" y="6418"/>
                  </a:lnTo>
                  <a:lnTo>
                    <a:pt x="3592" y="6214"/>
                  </a:lnTo>
                  <a:lnTo>
                    <a:pt x="3081" y="6027"/>
                  </a:lnTo>
                  <a:lnTo>
                    <a:pt x="2554" y="5857"/>
                  </a:lnTo>
                  <a:lnTo>
                    <a:pt x="2298" y="5788"/>
                  </a:lnTo>
                  <a:lnTo>
                    <a:pt x="2043" y="5737"/>
                  </a:lnTo>
                  <a:lnTo>
                    <a:pt x="1771" y="5686"/>
                  </a:lnTo>
                  <a:lnTo>
                    <a:pt x="1515" y="5652"/>
                  </a:lnTo>
                  <a:lnTo>
                    <a:pt x="1243" y="5652"/>
                  </a:lnTo>
                  <a:lnTo>
                    <a:pt x="971" y="5669"/>
                  </a:lnTo>
                  <a:lnTo>
                    <a:pt x="749" y="5686"/>
                  </a:lnTo>
                  <a:lnTo>
                    <a:pt x="630" y="5720"/>
                  </a:lnTo>
                  <a:lnTo>
                    <a:pt x="528" y="5754"/>
                  </a:lnTo>
                  <a:lnTo>
                    <a:pt x="426" y="5805"/>
                  </a:lnTo>
                  <a:lnTo>
                    <a:pt x="324" y="5857"/>
                  </a:lnTo>
                  <a:lnTo>
                    <a:pt x="239" y="5942"/>
                  </a:lnTo>
                  <a:lnTo>
                    <a:pt x="171" y="6010"/>
                  </a:lnTo>
                  <a:lnTo>
                    <a:pt x="102" y="6129"/>
                  </a:lnTo>
                  <a:lnTo>
                    <a:pt x="68" y="6248"/>
                  </a:lnTo>
                  <a:lnTo>
                    <a:pt x="34" y="6367"/>
                  </a:lnTo>
                  <a:lnTo>
                    <a:pt x="17" y="6486"/>
                  </a:lnTo>
                  <a:lnTo>
                    <a:pt x="0" y="6674"/>
                  </a:lnTo>
                  <a:lnTo>
                    <a:pt x="0" y="6878"/>
                  </a:lnTo>
                  <a:lnTo>
                    <a:pt x="34" y="7065"/>
                  </a:lnTo>
                  <a:lnTo>
                    <a:pt x="68" y="7252"/>
                  </a:lnTo>
                  <a:lnTo>
                    <a:pt x="119" y="7423"/>
                  </a:lnTo>
                  <a:lnTo>
                    <a:pt x="188" y="7610"/>
                  </a:lnTo>
                  <a:lnTo>
                    <a:pt x="256" y="7780"/>
                  </a:lnTo>
                  <a:lnTo>
                    <a:pt x="358" y="7950"/>
                  </a:lnTo>
                  <a:lnTo>
                    <a:pt x="375" y="7695"/>
                  </a:lnTo>
                  <a:lnTo>
                    <a:pt x="409" y="7814"/>
                  </a:lnTo>
                  <a:lnTo>
                    <a:pt x="426" y="7933"/>
                  </a:lnTo>
                  <a:lnTo>
                    <a:pt x="511" y="8172"/>
                  </a:lnTo>
                  <a:lnTo>
                    <a:pt x="698" y="8393"/>
                  </a:lnTo>
                  <a:lnTo>
                    <a:pt x="903" y="8597"/>
                  </a:lnTo>
                  <a:lnTo>
                    <a:pt x="1141" y="8767"/>
                  </a:lnTo>
                  <a:lnTo>
                    <a:pt x="1379" y="8921"/>
                  </a:lnTo>
                  <a:lnTo>
                    <a:pt x="1635" y="9040"/>
                  </a:lnTo>
                  <a:lnTo>
                    <a:pt x="1907" y="9125"/>
                  </a:lnTo>
                  <a:lnTo>
                    <a:pt x="2196" y="9176"/>
                  </a:lnTo>
                  <a:lnTo>
                    <a:pt x="2486" y="9193"/>
                  </a:lnTo>
                  <a:lnTo>
                    <a:pt x="2741" y="9176"/>
                  </a:lnTo>
                  <a:lnTo>
                    <a:pt x="2979" y="9142"/>
                  </a:lnTo>
                  <a:lnTo>
                    <a:pt x="3490" y="9023"/>
                  </a:lnTo>
                  <a:lnTo>
                    <a:pt x="3745" y="8972"/>
                  </a:lnTo>
                  <a:lnTo>
                    <a:pt x="3984" y="8938"/>
                  </a:lnTo>
                  <a:lnTo>
                    <a:pt x="4239" y="8904"/>
                  </a:lnTo>
                  <a:lnTo>
                    <a:pt x="4494" y="8904"/>
                  </a:lnTo>
                  <a:lnTo>
                    <a:pt x="4699" y="8921"/>
                  </a:lnTo>
                  <a:lnTo>
                    <a:pt x="4920" y="8955"/>
                  </a:lnTo>
                  <a:lnTo>
                    <a:pt x="5124" y="9006"/>
                  </a:lnTo>
                  <a:lnTo>
                    <a:pt x="5328" y="9074"/>
                  </a:lnTo>
                  <a:lnTo>
                    <a:pt x="5737" y="9210"/>
                  </a:lnTo>
                  <a:lnTo>
                    <a:pt x="6163" y="9346"/>
                  </a:lnTo>
                  <a:lnTo>
                    <a:pt x="6401" y="9397"/>
                  </a:lnTo>
                  <a:lnTo>
                    <a:pt x="6639" y="9448"/>
                  </a:lnTo>
                  <a:lnTo>
                    <a:pt x="6895" y="9482"/>
                  </a:lnTo>
                  <a:lnTo>
                    <a:pt x="7133" y="9499"/>
                  </a:lnTo>
                  <a:lnTo>
                    <a:pt x="7388" y="9516"/>
                  </a:lnTo>
                  <a:lnTo>
                    <a:pt x="7644" y="9516"/>
                  </a:lnTo>
                  <a:lnTo>
                    <a:pt x="7882" y="9499"/>
                  </a:lnTo>
                  <a:lnTo>
                    <a:pt x="8137" y="9465"/>
                  </a:lnTo>
                  <a:lnTo>
                    <a:pt x="8376" y="9414"/>
                  </a:lnTo>
                  <a:lnTo>
                    <a:pt x="8631" y="9363"/>
                  </a:lnTo>
                  <a:lnTo>
                    <a:pt x="8869" y="9295"/>
                  </a:lnTo>
                  <a:lnTo>
                    <a:pt x="9107" y="9227"/>
                  </a:lnTo>
                  <a:lnTo>
                    <a:pt x="9329" y="9125"/>
                  </a:lnTo>
                  <a:lnTo>
                    <a:pt x="9567" y="9023"/>
                  </a:lnTo>
                  <a:lnTo>
                    <a:pt x="9788" y="8904"/>
                  </a:lnTo>
                  <a:lnTo>
                    <a:pt x="9993" y="8784"/>
                  </a:lnTo>
                  <a:lnTo>
                    <a:pt x="9993" y="8989"/>
                  </a:lnTo>
                  <a:lnTo>
                    <a:pt x="9959" y="9176"/>
                  </a:lnTo>
                  <a:lnTo>
                    <a:pt x="9908" y="9363"/>
                  </a:lnTo>
                  <a:lnTo>
                    <a:pt x="9839" y="9550"/>
                  </a:lnTo>
                  <a:lnTo>
                    <a:pt x="9754" y="9738"/>
                  </a:lnTo>
                  <a:lnTo>
                    <a:pt x="9652" y="9908"/>
                  </a:lnTo>
                  <a:lnTo>
                    <a:pt x="9533" y="10078"/>
                  </a:lnTo>
                  <a:lnTo>
                    <a:pt x="9414" y="10248"/>
                  </a:lnTo>
                  <a:lnTo>
                    <a:pt x="9142" y="10572"/>
                  </a:lnTo>
                  <a:lnTo>
                    <a:pt x="8869" y="10895"/>
                  </a:lnTo>
                  <a:lnTo>
                    <a:pt x="8597" y="11236"/>
                  </a:lnTo>
                  <a:lnTo>
                    <a:pt x="8341" y="11576"/>
                  </a:lnTo>
                  <a:lnTo>
                    <a:pt x="8188" y="11849"/>
                  </a:lnTo>
                  <a:lnTo>
                    <a:pt x="8052" y="12121"/>
                  </a:lnTo>
                  <a:lnTo>
                    <a:pt x="7916" y="12410"/>
                  </a:lnTo>
                  <a:lnTo>
                    <a:pt x="7814" y="12717"/>
                  </a:lnTo>
                  <a:lnTo>
                    <a:pt x="7627" y="13313"/>
                  </a:lnTo>
                  <a:lnTo>
                    <a:pt x="7456" y="13942"/>
                  </a:lnTo>
                  <a:lnTo>
                    <a:pt x="7286" y="14555"/>
                  </a:lnTo>
                  <a:lnTo>
                    <a:pt x="7184" y="14845"/>
                  </a:lnTo>
                  <a:lnTo>
                    <a:pt x="7065" y="15151"/>
                  </a:lnTo>
                  <a:lnTo>
                    <a:pt x="6946" y="15423"/>
                  </a:lnTo>
                  <a:lnTo>
                    <a:pt x="6792" y="15696"/>
                  </a:lnTo>
                  <a:lnTo>
                    <a:pt x="6622" y="15968"/>
                  </a:lnTo>
                  <a:lnTo>
                    <a:pt x="6435" y="16206"/>
                  </a:lnTo>
                  <a:lnTo>
                    <a:pt x="6367" y="16036"/>
                  </a:lnTo>
                  <a:lnTo>
                    <a:pt x="6299" y="15849"/>
                  </a:lnTo>
                  <a:lnTo>
                    <a:pt x="6197" y="15491"/>
                  </a:lnTo>
                  <a:lnTo>
                    <a:pt x="6129" y="15134"/>
                  </a:lnTo>
                  <a:lnTo>
                    <a:pt x="6094" y="14742"/>
                  </a:lnTo>
                  <a:lnTo>
                    <a:pt x="6060" y="14368"/>
                  </a:lnTo>
                  <a:lnTo>
                    <a:pt x="6060" y="13976"/>
                  </a:lnTo>
                  <a:lnTo>
                    <a:pt x="6077" y="13210"/>
                  </a:lnTo>
                  <a:lnTo>
                    <a:pt x="6094" y="12427"/>
                  </a:lnTo>
                  <a:lnTo>
                    <a:pt x="6077" y="12053"/>
                  </a:lnTo>
                  <a:lnTo>
                    <a:pt x="6043" y="11678"/>
                  </a:lnTo>
                  <a:lnTo>
                    <a:pt x="5992" y="11304"/>
                  </a:lnTo>
                  <a:lnTo>
                    <a:pt x="5907" y="10946"/>
                  </a:lnTo>
                  <a:lnTo>
                    <a:pt x="5788" y="10589"/>
                  </a:lnTo>
                  <a:lnTo>
                    <a:pt x="5720" y="10419"/>
                  </a:lnTo>
                  <a:lnTo>
                    <a:pt x="5635" y="10265"/>
                  </a:lnTo>
                  <a:lnTo>
                    <a:pt x="5516" y="10419"/>
                  </a:lnTo>
                  <a:lnTo>
                    <a:pt x="5414" y="10606"/>
                  </a:lnTo>
                  <a:lnTo>
                    <a:pt x="5345" y="10793"/>
                  </a:lnTo>
                  <a:lnTo>
                    <a:pt x="5277" y="10980"/>
                  </a:lnTo>
                  <a:lnTo>
                    <a:pt x="5226" y="11185"/>
                  </a:lnTo>
                  <a:lnTo>
                    <a:pt x="5192" y="11389"/>
                  </a:lnTo>
                  <a:lnTo>
                    <a:pt x="5124" y="11780"/>
                  </a:lnTo>
                  <a:lnTo>
                    <a:pt x="4631" y="15117"/>
                  </a:lnTo>
                  <a:lnTo>
                    <a:pt x="4579" y="15508"/>
                  </a:lnTo>
                  <a:lnTo>
                    <a:pt x="4562" y="15713"/>
                  </a:lnTo>
                  <a:lnTo>
                    <a:pt x="4562" y="15900"/>
                  </a:lnTo>
                  <a:lnTo>
                    <a:pt x="4562" y="16104"/>
                  </a:lnTo>
                  <a:lnTo>
                    <a:pt x="4596" y="16292"/>
                  </a:lnTo>
                  <a:lnTo>
                    <a:pt x="4648" y="16462"/>
                  </a:lnTo>
                  <a:lnTo>
                    <a:pt x="4733" y="16649"/>
                  </a:lnTo>
                  <a:lnTo>
                    <a:pt x="4818" y="16785"/>
                  </a:lnTo>
                  <a:lnTo>
                    <a:pt x="4920" y="16904"/>
                  </a:lnTo>
                  <a:lnTo>
                    <a:pt x="5039" y="17006"/>
                  </a:lnTo>
                  <a:lnTo>
                    <a:pt x="5158" y="17109"/>
                  </a:lnTo>
                  <a:lnTo>
                    <a:pt x="5294" y="17177"/>
                  </a:lnTo>
                  <a:lnTo>
                    <a:pt x="5448" y="17245"/>
                  </a:lnTo>
                  <a:lnTo>
                    <a:pt x="5584" y="17313"/>
                  </a:lnTo>
                  <a:lnTo>
                    <a:pt x="5754" y="17347"/>
                  </a:lnTo>
                  <a:lnTo>
                    <a:pt x="6077" y="17415"/>
                  </a:lnTo>
                  <a:lnTo>
                    <a:pt x="6435" y="17449"/>
                  </a:lnTo>
                  <a:lnTo>
                    <a:pt x="7116" y="17449"/>
                  </a:lnTo>
                  <a:lnTo>
                    <a:pt x="10129" y="17313"/>
                  </a:lnTo>
                  <a:lnTo>
                    <a:pt x="9976" y="16700"/>
                  </a:lnTo>
                  <a:lnTo>
                    <a:pt x="9805" y="16087"/>
                  </a:lnTo>
                  <a:lnTo>
                    <a:pt x="9448" y="14879"/>
                  </a:lnTo>
                  <a:lnTo>
                    <a:pt x="9312" y="14419"/>
                  </a:lnTo>
                  <a:lnTo>
                    <a:pt x="9346" y="14096"/>
                  </a:lnTo>
                  <a:lnTo>
                    <a:pt x="9397" y="13772"/>
                  </a:lnTo>
                  <a:lnTo>
                    <a:pt x="9465" y="13449"/>
                  </a:lnTo>
                  <a:lnTo>
                    <a:pt x="9533" y="13142"/>
                  </a:lnTo>
                  <a:lnTo>
                    <a:pt x="10231" y="10248"/>
                  </a:lnTo>
                  <a:lnTo>
                    <a:pt x="10265" y="10044"/>
                  </a:lnTo>
                  <a:lnTo>
                    <a:pt x="10333" y="9857"/>
                  </a:lnTo>
                  <a:lnTo>
                    <a:pt x="10401" y="9670"/>
                  </a:lnTo>
                  <a:lnTo>
                    <a:pt x="10486" y="9499"/>
                  </a:lnTo>
                  <a:lnTo>
                    <a:pt x="10623" y="9329"/>
                  </a:lnTo>
                  <a:lnTo>
                    <a:pt x="10776" y="9176"/>
                  </a:lnTo>
                  <a:lnTo>
                    <a:pt x="11099" y="8887"/>
                  </a:lnTo>
                  <a:lnTo>
                    <a:pt x="11372" y="8648"/>
                  </a:lnTo>
                  <a:lnTo>
                    <a:pt x="11627" y="8376"/>
                  </a:lnTo>
                  <a:lnTo>
                    <a:pt x="11865" y="8087"/>
                  </a:lnTo>
                  <a:lnTo>
                    <a:pt x="12086" y="7797"/>
                  </a:lnTo>
                  <a:lnTo>
                    <a:pt x="12291" y="7491"/>
                  </a:lnTo>
                  <a:lnTo>
                    <a:pt x="12461" y="7167"/>
                  </a:lnTo>
                  <a:lnTo>
                    <a:pt x="12614" y="6827"/>
                  </a:lnTo>
                  <a:lnTo>
                    <a:pt x="12750" y="6486"/>
                  </a:lnTo>
                  <a:lnTo>
                    <a:pt x="12835" y="6623"/>
                  </a:lnTo>
                  <a:lnTo>
                    <a:pt x="12921" y="6776"/>
                  </a:lnTo>
                  <a:lnTo>
                    <a:pt x="13040" y="6912"/>
                  </a:lnTo>
                  <a:lnTo>
                    <a:pt x="13176" y="7065"/>
                  </a:lnTo>
                  <a:lnTo>
                    <a:pt x="13482" y="7355"/>
                  </a:lnTo>
                  <a:lnTo>
                    <a:pt x="13840" y="7627"/>
                  </a:lnTo>
                  <a:lnTo>
                    <a:pt x="14248" y="7916"/>
                  </a:lnTo>
                  <a:lnTo>
                    <a:pt x="14674" y="8189"/>
                  </a:lnTo>
                  <a:lnTo>
                    <a:pt x="15117" y="8444"/>
                  </a:lnTo>
                  <a:lnTo>
                    <a:pt x="15576" y="8682"/>
                  </a:lnTo>
                  <a:lnTo>
                    <a:pt x="16036" y="8887"/>
                  </a:lnTo>
                  <a:lnTo>
                    <a:pt x="16461" y="9074"/>
                  </a:lnTo>
                  <a:lnTo>
                    <a:pt x="16870" y="9227"/>
                  </a:lnTo>
                  <a:lnTo>
                    <a:pt x="17227" y="9346"/>
                  </a:lnTo>
                  <a:lnTo>
                    <a:pt x="17551" y="9431"/>
                  </a:lnTo>
                  <a:lnTo>
                    <a:pt x="17806" y="9448"/>
                  </a:lnTo>
                  <a:lnTo>
                    <a:pt x="17993" y="9448"/>
                  </a:lnTo>
                  <a:lnTo>
                    <a:pt x="18044" y="9414"/>
                  </a:lnTo>
                  <a:lnTo>
                    <a:pt x="18078" y="9363"/>
                  </a:lnTo>
                  <a:lnTo>
                    <a:pt x="18130" y="9261"/>
                  </a:lnTo>
                  <a:lnTo>
                    <a:pt x="18164" y="9142"/>
                  </a:lnTo>
                  <a:lnTo>
                    <a:pt x="18181" y="8904"/>
                  </a:lnTo>
                  <a:lnTo>
                    <a:pt x="18215" y="7933"/>
                  </a:lnTo>
                  <a:lnTo>
                    <a:pt x="18215" y="6963"/>
                  </a:lnTo>
                  <a:lnTo>
                    <a:pt x="18215" y="6010"/>
                  </a:lnTo>
                  <a:lnTo>
                    <a:pt x="18181" y="5039"/>
                  </a:lnTo>
                  <a:lnTo>
                    <a:pt x="18113" y="4086"/>
                  </a:lnTo>
                  <a:lnTo>
                    <a:pt x="18044" y="3116"/>
                  </a:lnTo>
                  <a:lnTo>
                    <a:pt x="17942" y="2163"/>
                  </a:lnTo>
                  <a:lnTo>
                    <a:pt x="17823" y="1209"/>
                  </a:lnTo>
                  <a:lnTo>
                    <a:pt x="17772" y="937"/>
                  </a:lnTo>
                  <a:lnTo>
                    <a:pt x="17704" y="665"/>
                  </a:lnTo>
                  <a:lnTo>
                    <a:pt x="17670" y="528"/>
                  </a:lnTo>
                  <a:lnTo>
                    <a:pt x="17602" y="409"/>
                  </a:lnTo>
                  <a:lnTo>
                    <a:pt x="17534" y="290"/>
                  </a:lnTo>
                  <a:lnTo>
                    <a:pt x="17449" y="188"/>
                  </a:lnTo>
                  <a:lnTo>
                    <a:pt x="17381" y="137"/>
                  </a:lnTo>
                  <a:lnTo>
                    <a:pt x="17312" y="103"/>
                  </a:lnTo>
                  <a:lnTo>
                    <a:pt x="17159" y="35"/>
                  </a:lnTo>
                  <a:lnTo>
                    <a:pt x="17006" y="1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4" name="Google Shape;11684;g3a911e68fde_4_17"/>
            <p:cNvSpPr/>
            <p:nvPr/>
          </p:nvSpPr>
          <p:spPr>
            <a:xfrm>
              <a:off x="226990" y="3693378"/>
              <a:ext cx="434998" cy="599557"/>
            </a:xfrm>
            <a:custGeom>
              <a:rect b="b" l="l" r="r" t="t"/>
              <a:pathLst>
                <a:path extrusionOk="0" h="10606" w="7695">
                  <a:moveTo>
                    <a:pt x="3183" y="0"/>
                  </a:moveTo>
                  <a:lnTo>
                    <a:pt x="2383" y="68"/>
                  </a:lnTo>
                  <a:lnTo>
                    <a:pt x="1583" y="136"/>
                  </a:lnTo>
                  <a:lnTo>
                    <a:pt x="800" y="170"/>
                  </a:lnTo>
                  <a:lnTo>
                    <a:pt x="0" y="187"/>
                  </a:lnTo>
                  <a:lnTo>
                    <a:pt x="613" y="1634"/>
                  </a:lnTo>
                  <a:lnTo>
                    <a:pt x="749" y="1958"/>
                  </a:lnTo>
                  <a:lnTo>
                    <a:pt x="902" y="2264"/>
                  </a:lnTo>
                  <a:lnTo>
                    <a:pt x="988" y="2417"/>
                  </a:lnTo>
                  <a:lnTo>
                    <a:pt x="1073" y="2571"/>
                  </a:lnTo>
                  <a:lnTo>
                    <a:pt x="1175" y="2707"/>
                  </a:lnTo>
                  <a:lnTo>
                    <a:pt x="1294" y="2826"/>
                  </a:lnTo>
                  <a:lnTo>
                    <a:pt x="1447" y="2979"/>
                  </a:lnTo>
                  <a:lnTo>
                    <a:pt x="1600" y="3098"/>
                  </a:lnTo>
                  <a:lnTo>
                    <a:pt x="1907" y="3354"/>
                  </a:lnTo>
                  <a:lnTo>
                    <a:pt x="2060" y="3490"/>
                  </a:lnTo>
                  <a:lnTo>
                    <a:pt x="2196" y="3626"/>
                  </a:lnTo>
                  <a:lnTo>
                    <a:pt x="2315" y="3796"/>
                  </a:lnTo>
                  <a:lnTo>
                    <a:pt x="2400" y="3967"/>
                  </a:lnTo>
                  <a:lnTo>
                    <a:pt x="2434" y="4086"/>
                  </a:lnTo>
                  <a:lnTo>
                    <a:pt x="2452" y="4205"/>
                  </a:lnTo>
                  <a:lnTo>
                    <a:pt x="2469" y="4460"/>
                  </a:lnTo>
                  <a:lnTo>
                    <a:pt x="2469" y="4698"/>
                  </a:lnTo>
                  <a:lnTo>
                    <a:pt x="2486" y="4954"/>
                  </a:lnTo>
                  <a:lnTo>
                    <a:pt x="2503" y="5141"/>
                  </a:lnTo>
                  <a:lnTo>
                    <a:pt x="2537" y="5311"/>
                  </a:lnTo>
                  <a:lnTo>
                    <a:pt x="2571" y="5482"/>
                  </a:lnTo>
                  <a:lnTo>
                    <a:pt x="2639" y="5652"/>
                  </a:lnTo>
                  <a:lnTo>
                    <a:pt x="2707" y="5822"/>
                  </a:lnTo>
                  <a:lnTo>
                    <a:pt x="2775" y="5975"/>
                  </a:lnTo>
                  <a:lnTo>
                    <a:pt x="2962" y="6299"/>
                  </a:lnTo>
                  <a:lnTo>
                    <a:pt x="3183" y="6605"/>
                  </a:lnTo>
                  <a:lnTo>
                    <a:pt x="3405" y="6894"/>
                  </a:lnTo>
                  <a:lnTo>
                    <a:pt x="3898" y="7490"/>
                  </a:lnTo>
                  <a:lnTo>
                    <a:pt x="4154" y="7780"/>
                  </a:lnTo>
                  <a:lnTo>
                    <a:pt x="4392" y="8069"/>
                  </a:lnTo>
                  <a:lnTo>
                    <a:pt x="4613" y="8375"/>
                  </a:lnTo>
                  <a:lnTo>
                    <a:pt x="4801" y="8682"/>
                  </a:lnTo>
                  <a:lnTo>
                    <a:pt x="4954" y="8988"/>
                  </a:lnTo>
                  <a:lnTo>
                    <a:pt x="5022" y="9158"/>
                  </a:lnTo>
                  <a:lnTo>
                    <a:pt x="5073" y="9312"/>
                  </a:lnTo>
                  <a:lnTo>
                    <a:pt x="5124" y="9482"/>
                  </a:lnTo>
                  <a:lnTo>
                    <a:pt x="5141" y="9652"/>
                  </a:lnTo>
                  <a:lnTo>
                    <a:pt x="5158" y="9839"/>
                  </a:lnTo>
                  <a:lnTo>
                    <a:pt x="5158" y="10010"/>
                  </a:lnTo>
                  <a:lnTo>
                    <a:pt x="5158" y="10214"/>
                  </a:lnTo>
                  <a:lnTo>
                    <a:pt x="5175" y="10299"/>
                  </a:lnTo>
                  <a:lnTo>
                    <a:pt x="5209" y="10384"/>
                  </a:lnTo>
                  <a:lnTo>
                    <a:pt x="5277" y="10435"/>
                  </a:lnTo>
                  <a:lnTo>
                    <a:pt x="5345" y="10469"/>
                  </a:lnTo>
                  <a:lnTo>
                    <a:pt x="5431" y="10503"/>
                  </a:lnTo>
                  <a:lnTo>
                    <a:pt x="5516" y="10520"/>
                  </a:lnTo>
                  <a:lnTo>
                    <a:pt x="5788" y="10554"/>
                  </a:lnTo>
                  <a:lnTo>
                    <a:pt x="6060" y="10588"/>
                  </a:lnTo>
                  <a:lnTo>
                    <a:pt x="6333" y="10605"/>
                  </a:lnTo>
                  <a:lnTo>
                    <a:pt x="6605" y="10605"/>
                  </a:lnTo>
                  <a:lnTo>
                    <a:pt x="6877" y="10588"/>
                  </a:lnTo>
                  <a:lnTo>
                    <a:pt x="7150" y="10554"/>
                  </a:lnTo>
                  <a:lnTo>
                    <a:pt x="7422" y="10503"/>
                  </a:lnTo>
                  <a:lnTo>
                    <a:pt x="7695" y="10452"/>
                  </a:lnTo>
                  <a:lnTo>
                    <a:pt x="6180" y="9141"/>
                  </a:lnTo>
                  <a:lnTo>
                    <a:pt x="6043" y="9005"/>
                  </a:lnTo>
                  <a:lnTo>
                    <a:pt x="5805" y="8920"/>
                  </a:lnTo>
                  <a:lnTo>
                    <a:pt x="5584" y="8801"/>
                  </a:lnTo>
                  <a:lnTo>
                    <a:pt x="5379" y="8665"/>
                  </a:lnTo>
                  <a:lnTo>
                    <a:pt x="5175" y="8478"/>
                  </a:lnTo>
                  <a:lnTo>
                    <a:pt x="5005" y="8290"/>
                  </a:lnTo>
                  <a:lnTo>
                    <a:pt x="4835" y="8086"/>
                  </a:lnTo>
                  <a:lnTo>
                    <a:pt x="4511" y="7660"/>
                  </a:lnTo>
                  <a:lnTo>
                    <a:pt x="4205" y="7218"/>
                  </a:lnTo>
                  <a:lnTo>
                    <a:pt x="3915" y="6741"/>
                  </a:lnTo>
                  <a:lnTo>
                    <a:pt x="3643" y="6265"/>
                  </a:lnTo>
                  <a:lnTo>
                    <a:pt x="3405" y="5754"/>
                  </a:lnTo>
                  <a:lnTo>
                    <a:pt x="3303" y="5516"/>
                  </a:lnTo>
                  <a:lnTo>
                    <a:pt x="3201" y="5260"/>
                  </a:lnTo>
                  <a:lnTo>
                    <a:pt x="3132" y="4988"/>
                  </a:lnTo>
                  <a:lnTo>
                    <a:pt x="3064" y="4733"/>
                  </a:lnTo>
                  <a:lnTo>
                    <a:pt x="2996" y="4460"/>
                  </a:lnTo>
                  <a:lnTo>
                    <a:pt x="2962" y="4205"/>
                  </a:lnTo>
                  <a:lnTo>
                    <a:pt x="2945" y="3932"/>
                  </a:lnTo>
                  <a:lnTo>
                    <a:pt x="2928" y="3660"/>
                  </a:lnTo>
                  <a:lnTo>
                    <a:pt x="3149" y="3660"/>
                  </a:lnTo>
                  <a:lnTo>
                    <a:pt x="3388" y="3626"/>
                  </a:lnTo>
                  <a:lnTo>
                    <a:pt x="3592" y="3558"/>
                  </a:lnTo>
                  <a:lnTo>
                    <a:pt x="3813" y="3473"/>
                  </a:lnTo>
                  <a:lnTo>
                    <a:pt x="3711" y="3303"/>
                  </a:lnTo>
                  <a:lnTo>
                    <a:pt x="3626" y="3115"/>
                  </a:lnTo>
                  <a:lnTo>
                    <a:pt x="3541" y="2894"/>
                  </a:lnTo>
                  <a:lnTo>
                    <a:pt x="3286" y="2911"/>
                  </a:lnTo>
                  <a:lnTo>
                    <a:pt x="3047" y="2894"/>
                  </a:lnTo>
                  <a:lnTo>
                    <a:pt x="2809" y="2877"/>
                  </a:lnTo>
                  <a:lnTo>
                    <a:pt x="2588" y="2826"/>
                  </a:lnTo>
                  <a:lnTo>
                    <a:pt x="2366" y="2741"/>
                  </a:lnTo>
                  <a:lnTo>
                    <a:pt x="2145" y="2622"/>
                  </a:lnTo>
                  <a:lnTo>
                    <a:pt x="1941" y="2486"/>
                  </a:lnTo>
                  <a:lnTo>
                    <a:pt x="1771" y="2298"/>
                  </a:lnTo>
                  <a:lnTo>
                    <a:pt x="1685" y="2213"/>
                  </a:lnTo>
                  <a:lnTo>
                    <a:pt x="1617" y="2111"/>
                  </a:lnTo>
                  <a:lnTo>
                    <a:pt x="1566" y="2009"/>
                  </a:lnTo>
                  <a:lnTo>
                    <a:pt x="1515" y="1907"/>
                  </a:lnTo>
                  <a:lnTo>
                    <a:pt x="1481" y="1788"/>
                  </a:lnTo>
                  <a:lnTo>
                    <a:pt x="1447" y="1668"/>
                  </a:lnTo>
                  <a:lnTo>
                    <a:pt x="1447" y="1549"/>
                  </a:lnTo>
                  <a:lnTo>
                    <a:pt x="1447" y="1430"/>
                  </a:lnTo>
                  <a:lnTo>
                    <a:pt x="2315" y="1294"/>
                  </a:lnTo>
                  <a:lnTo>
                    <a:pt x="2775" y="1209"/>
                  </a:lnTo>
                  <a:lnTo>
                    <a:pt x="3252" y="1158"/>
                  </a:lnTo>
                  <a:lnTo>
                    <a:pt x="3201" y="579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5" name="Google Shape;11685;g3a911e68fde_4_17"/>
            <p:cNvSpPr/>
            <p:nvPr/>
          </p:nvSpPr>
          <p:spPr>
            <a:xfrm>
              <a:off x="-60746" y="3670257"/>
              <a:ext cx="292599" cy="618834"/>
            </a:xfrm>
            <a:custGeom>
              <a:rect b="b" l="l" r="r" t="t"/>
              <a:pathLst>
                <a:path extrusionOk="0" h="10947" w="5176">
                  <a:moveTo>
                    <a:pt x="0" y="1"/>
                  </a:moveTo>
                  <a:lnTo>
                    <a:pt x="256" y="631"/>
                  </a:lnTo>
                  <a:lnTo>
                    <a:pt x="528" y="1243"/>
                  </a:lnTo>
                  <a:lnTo>
                    <a:pt x="852" y="1839"/>
                  </a:lnTo>
                  <a:lnTo>
                    <a:pt x="1209" y="2418"/>
                  </a:lnTo>
                  <a:lnTo>
                    <a:pt x="1379" y="2656"/>
                  </a:lnTo>
                  <a:lnTo>
                    <a:pt x="1532" y="2912"/>
                  </a:lnTo>
                  <a:lnTo>
                    <a:pt x="1669" y="3167"/>
                  </a:lnTo>
                  <a:lnTo>
                    <a:pt x="1720" y="3303"/>
                  </a:lnTo>
                  <a:lnTo>
                    <a:pt x="1771" y="3439"/>
                  </a:lnTo>
                  <a:lnTo>
                    <a:pt x="1805" y="3575"/>
                  </a:lnTo>
                  <a:lnTo>
                    <a:pt x="1822" y="3712"/>
                  </a:lnTo>
                  <a:lnTo>
                    <a:pt x="1856" y="4001"/>
                  </a:lnTo>
                  <a:lnTo>
                    <a:pt x="1839" y="4307"/>
                  </a:lnTo>
                  <a:lnTo>
                    <a:pt x="1822" y="4597"/>
                  </a:lnTo>
                  <a:lnTo>
                    <a:pt x="1771" y="5193"/>
                  </a:lnTo>
                  <a:lnTo>
                    <a:pt x="1754" y="5482"/>
                  </a:lnTo>
                  <a:lnTo>
                    <a:pt x="1771" y="5788"/>
                  </a:lnTo>
                  <a:lnTo>
                    <a:pt x="1822" y="6061"/>
                  </a:lnTo>
                  <a:lnTo>
                    <a:pt x="1907" y="6333"/>
                  </a:lnTo>
                  <a:lnTo>
                    <a:pt x="2009" y="6588"/>
                  </a:lnTo>
                  <a:lnTo>
                    <a:pt x="2145" y="6844"/>
                  </a:lnTo>
                  <a:lnTo>
                    <a:pt x="2281" y="7082"/>
                  </a:lnTo>
                  <a:lnTo>
                    <a:pt x="2452" y="7320"/>
                  </a:lnTo>
                  <a:lnTo>
                    <a:pt x="2775" y="7797"/>
                  </a:lnTo>
                  <a:lnTo>
                    <a:pt x="4290" y="9857"/>
                  </a:lnTo>
                  <a:lnTo>
                    <a:pt x="4137" y="9942"/>
                  </a:lnTo>
                  <a:lnTo>
                    <a:pt x="4001" y="10044"/>
                  </a:lnTo>
                  <a:lnTo>
                    <a:pt x="3865" y="10163"/>
                  </a:lnTo>
                  <a:lnTo>
                    <a:pt x="3745" y="10282"/>
                  </a:lnTo>
                  <a:lnTo>
                    <a:pt x="3626" y="10419"/>
                  </a:lnTo>
                  <a:lnTo>
                    <a:pt x="3524" y="10555"/>
                  </a:lnTo>
                  <a:lnTo>
                    <a:pt x="3439" y="10708"/>
                  </a:lnTo>
                  <a:lnTo>
                    <a:pt x="3354" y="10878"/>
                  </a:lnTo>
                  <a:lnTo>
                    <a:pt x="3814" y="10929"/>
                  </a:lnTo>
                  <a:lnTo>
                    <a:pt x="4273" y="10946"/>
                  </a:lnTo>
                  <a:lnTo>
                    <a:pt x="4733" y="10912"/>
                  </a:lnTo>
                  <a:lnTo>
                    <a:pt x="5175" y="10861"/>
                  </a:lnTo>
                  <a:lnTo>
                    <a:pt x="4903" y="10214"/>
                  </a:lnTo>
                  <a:lnTo>
                    <a:pt x="4631" y="9550"/>
                  </a:lnTo>
                  <a:lnTo>
                    <a:pt x="4375" y="8904"/>
                  </a:lnTo>
                  <a:lnTo>
                    <a:pt x="4273" y="8563"/>
                  </a:lnTo>
                  <a:lnTo>
                    <a:pt x="4171" y="8223"/>
                  </a:lnTo>
                  <a:lnTo>
                    <a:pt x="4103" y="7916"/>
                  </a:lnTo>
                  <a:lnTo>
                    <a:pt x="3694" y="7542"/>
                  </a:lnTo>
                  <a:lnTo>
                    <a:pt x="3507" y="7337"/>
                  </a:lnTo>
                  <a:lnTo>
                    <a:pt x="3320" y="7133"/>
                  </a:lnTo>
                  <a:lnTo>
                    <a:pt x="3116" y="6861"/>
                  </a:lnTo>
                  <a:lnTo>
                    <a:pt x="2928" y="6588"/>
                  </a:lnTo>
                  <a:lnTo>
                    <a:pt x="2758" y="6299"/>
                  </a:lnTo>
                  <a:lnTo>
                    <a:pt x="2622" y="5993"/>
                  </a:lnTo>
                  <a:lnTo>
                    <a:pt x="2520" y="5686"/>
                  </a:lnTo>
                  <a:lnTo>
                    <a:pt x="2435" y="5363"/>
                  </a:lnTo>
                  <a:lnTo>
                    <a:pt x="2401" y="5039"/>
                  </a:lnTo>
                  <a:lnTo>
                    <a:pt x="2384" y="4699"/>
                  </a:lnTo>
                  <a:lnTo>
                    <a:pt x="2537" y="4801"/>
                  </a:lnTo>
                  <a:lnTo>
                    <a:pt x="2707" y="4869"/>
                  </a:lnTo>
                  <a:lnTo>
                    <a:pt x="2877" y="4920"/>
                  </a:lnTo>
                  <a:lnTo>
                    <a:pt x="3048" y="4954"/>
                  </a:lnTo>
                  <a:lnTo>
                    <a:pt x="3405" y="4954"/>
                  </a:lnTo>
                  <a:lnTo>
                    <a:pt x="3575" y="4920"/>
                  </a:lnTo>
                  <a:lnTo>
                    <a:pt x="3745" y="4869"/>
                  </a:lnTo>
                  <a:lnTo>
                    <a:pt x="3677" y="3950"/>
                  </a:lnTo>
                  <a:lnTo>
                    <a:pt x="3490" y="4035"/>
                  </a:lnTo>
                  <a:lnTo>
                    <a:pt x="3388" y="4052"/>
                  </a:lnTo>
                  <a:lnTo>
                    <a:pt x="3286" y="4069"/>
                  </a:lnTo>
                  <a:lnTo>
                    <a:pt x="3133" y="4069"/>
                  </a:lnTo>
                  <a:lnTo>
                    <a:pt x="2979" y="4035"/>
                  </a:lnTo>
                  <a:lnTo>
                    <a:pt x="2843" y="3984"/>
                  </a:lnTo>
                  <a:lnTo>
                    <a:pt x="2707" y="3899"/>
                  </a:lnTo>
                  <a:lnTo>
                    <a:pt x="2571" y="3797"/>
                  </a:lnTo>
                  <a:lnTo>
                    <a:pt x="2469" y="3678"/>
                  </a:lnTo>
                  <a:lnTo>
                    <a:pt x="2367" y="3541"/>
                  </a:lnTo>
                  <a:lnTo>
                    <a:pt x="2299" y="3405"/>
                  </a:lnTo>
                  <a:lnTo>
                    <a:pt x="2230" y="3269"/>
                  </a:lnTo>
                  <a:lnTo>
                    <a:pt x="2179" y="3116"/>
                  </a:lnTo>
                  <a:lnTo>
                    <a:pt x="2145" y="2963"/>
                  </a:lnTo>
                  <a:lnTo>
                    <a:pt x="2111" y="2792"/>
                  </a:lnTo>
                  <a:lnTo>
                    <a:pt x="2094" y="2486"/>
                  </a:lnTo>
                  <a:lnTo>
                    <a:pt x="2079" y="2198"/>
                  </a:lnTo>
                  <a:lnTo>
                    <a:pt x="2111" y="2231"/>
                  </a:lnTo>
                  <a:lnTo>
                    <a:pt x="2162" y="2265"/>
                  </a:lnTo>
                  <a:lnTo>
                    <a:pt x="2213" y="2282"/>
                  </a:lnTo>
                  <a:lnTo>
                    <a:pt x="2384" y="2333"/>
                  </a:lnTo>
                  <a:lnTo>
                    <a:pt x="2588" y="2367"/>
                  </a:lnTo>
                  <a:lnTo>
                    <a:pt x="2809" y="2384"/>
                  </a:lnTo>
                  <a:lnTo>
                    <a:pt x="3575" y="2384"/>
                  </a:lnTo>
                  <a:lnTo>
                    <a:pt x="3439" y="545"/>
                  </a:lnTo>
                  <a:lnTo>
                    <a:pt x="2724" y="477"/>
                  </a:lnTo>
                  <a:lnTo>
                    <a:pt x="2009" y="392"/>
                  </a:lnTo>
                  <a:lnTo>
                    <a:pt x="1294" y="290"/>
                  </a:lnTo>
                  <a:lnTo>
                    <a:pt x="57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6" name="Google Shape;11686;g3a911e68fde_4_17"/>
            <p:cNvSpPr/>
            <p:nvPr/>
          </p:nvSpPr>
          <p:spPr>
            <a:xfrm>
              <a:off x="-149271" y="2355767"/>
              <a:ext cx="636132" cy="855525"/>
            </a:xfrm>
            <a:custGeom>
              <a:rect b="b" l="l" r="r" t="t"/>
              <a:pathLst>
                <a:path extrusionOk="0" h="15134" w="11253">
                  <a:moveTo>
                    <a:pt x="10316" y="1"/>
                  </a:moveTo>
                  <a:lnTo>
                    <a:pt x="10316" y="154"/>
                  </a:lnTo>
                  <a:lnTo>
                    <a:pt x="10248" y="682"/>
                  </a:lnTo>
                  <a:lnTo>
                    <a:pt x="10163" y="1209"/>
                  </a:lnTo>
                  <a:lnTo>
                    <a:pt x="10027" y="1720"/>
                  </a:lnTo>
                  <a:lnTo>
                    <a:pt x="9959" y="1975"/>
                  </a:lnTo>
                  <a:lnTo>
                    <a:pt x="9874" y="2214"/>
                  </a:lnTo>
                  <a:lnTo>
                    <a:pt x="9771" y="2452"/>
                  </a:lnTo>
                  <a:lnTo>
                    <a:pt x="9669" y="2690"/>
                  </a:lnTo>
                  <a:lnTo>
                    <a:pt x="9550" y="2929"/>
                  </a:lnTo>
                  <a:lnTo>
                    <a:pt x="9414" y="3150"/>
                  </a:lnTo>
                  <a:lnTo>
                    <a:pt x="9261" y="3354"/>
                  </a:lnTo>
                  <a:lnTo>
                    <a:pt x="9108" y="3558"/>
                  </a:lnTo>
                  <a:lnTo>
                    <a:pt x="8937" y="3746"/>
                  </a:lnTo>
                  <a:lnTo>
                    <a:pt x="8750" y="3933"/>
                  </a:lnTo>
                  <a:lnTo>
                    <a:pt x="8495" y="4154"/>
                  </a:lnTo>
                  <a:lnTo>
                    <a:pt x="8205" y="4358"/>
                  </a:lnTo>
                  <a:lnTo>
                    <a:pt x="7916" y="4529"/>
                  </a:lnTo>
                  <a:lnTo>
                    <a:pt x="7592" y="4682"/>
                  </a:lnTo>
                  <a:lnTo>
                    <a:pt x="7286" y="4818"/>
                  </a:lnTo>
                  <a:lnTo>
                    <a:pt x="6946" y="4920"/>
                  </a:lnTo>
                  <a:lnTo>
                    <a:pt x="6622" y="5022"/>
                  </a:lnTo>
                  <a:lnTo>
                    <a:pt x="6282" y="5107"/>
                  </a:lnTo>
                  <a:lnTo>
                    <a:pt x="5873" y="5193"/>
                  </a:lnTo>
                  <a:lnTo>
                    <a:pt x="5448" y="5261"/>
                  </a:lnTo>
                  <a:lnTo>
                    <a:pt x="5039" y="5295"/>
                  </a:lnTo>
                  <a:lnTo>
                    <a:pt x="4409" y="5295"/>
                  </a:lnTo>
                  <a:lnTo>
                    <a:pt x="4205" y="5261"/>
                  </a:lnTo>
                  <a:lnTo>
                    <a:pt x="4001" y="5227"/>
                  </a:lnTo>
                  <a:lnTo>
                    <a:pt x="3796" y="5193"/>
                  </a:lnTo>
                  <a:lnTo>
                    <a:pt x="3609" y="5124"/>
                  </a:lnTo>
                  <a:lnTo>
                    <a:pt x="3405" y="5056"/>
                  </a:lnTo>
                  <a:lnTo>
                    <a:pt x="3218" y="4971"/>
                  </a:lnTo>
                  <a:lnTo>
                    <a:pt x="3047" y="4869"/>
                  </a:lnTo>
                  <a:lnTo>
                    <a:pt x="2860" y="4767"/>
                  </a:lnTo>
                  <a:lnTo>
                    <a:pt x="2690" y="4631"/>
                  </a:lnTo>
                  <a:lnTo>
                    <a:pt x="2537" y="4495"/>
                  </a:lnTo>
                  <a:lnTo>
                    <a:pt x="2384" y="4341"/>
                  </a:lnTo>
                  <a:lnTo>
                    <a:pt x="2247" y="4188"/>
                  </a:lnTo>
                  <a:lnTo>
                    <a:pt x="2128" y="4018"/>
                  </a:lnTo>
                  <a:lnTo>
                    <a:pt x="2009" y="3848"/>
                  </a:lnTo>
                  <a:lnTo>
                    <a:pt x="1907" y="3660"/>
                  </a:lnTo>
                  <a:lnTo>
                    <a:pt x="1805" y="3473"/>
                  </a:lnTo>
                  <a:lnTo>
                    <a:pt x="1720" y="3269"/>
                  </a:lnTo>
                  <a:lnTo>
                    <a:pt x="1635" y="3082"/>
                  </a:lnTo>
                  <a:lnTo>
                    <a:pt x="1566" y="2877"/>
                  </a:lnTo>
                  <a:lnTo>
                    <a:pt x="1464" y="2452"/>
                  </a:lnTo>
                  <a:lnTo>
                    <a:pt x="1396" y="2026"/>
                  </a:lnTo>
                  <a:lnTo>
                    <a:pt x="1362" y="1652"/>
                  </a:lnTo>
                  <a:lnTo>
                    <a:pt x="1362" y="1277"/>
                  </a:lnTo>
                  <a:lnTo>
                    <a:pt x="1379" y="903"/>
                  </a:lnTo>
                  <a:lnTo>
                    <a:pt x="1396" y="528"/>
                  </a:lnTo>
                  <a:lnTo>
                    <a:pt x="1107" y="545"/>
                  </a:lnTo>
                  <a:lnTo>
                    <a:pt x="800" y="579"/>
                  </a:lnTo>
                  <a:lnTo>
                    <a:pt x="817" y="1516"/>
                  </a:lnTo>
                  <a:lnTo>
                    <a:pt x="783" y="2452"/>
                  </a:lnTo>
                  <a:lnTo>
                    <a:pt x="732" y="3388"/>
                  </a:lnTo>
                  <a:lnTo>
                    <a:pt x="647" y="4307"/>
                  </a:lnTo>
                  <a:lnTo>
                    <a:pt x="528" y="5227"/>
                  </a:lnTo>
                  <a:lnTo>
                    <a:pt x="392" y="6163"/>
                  </a:lnTo>
                  <a:lnTo>
                    <a:pt x="205" y="7065"/>
                  </a:lnTo>
                  <a:lnTo>
                    <a:pt x="0" y="7984"/>
                  </a:lnTo>
                  <a:lnTo>
                    <a:pt x="273" y="8342"/>
                  </a:lnTo>
                  <a:lnTo>
                    <a:pt x="545" y="8682"/>
                  </a:lnTo>
                  <a:lnTo>
                    <a:pt x="681" y="8869"/>
                  </a:lnTo>
                  <a:lnTo>
                    <a:pt x="817" y="9040"/>
                  </a:lnTo>
                  <a:lnTo>
                    <a:pt x="920" y="9227"/>
                  </a:lnTo>
                  <a:lnTo>
                    <a:pt x="1022" y="9431"/>
                  </a:lnTo>
                  <a:lnTo>
                    <a:pt x="1090" y="9601"/>
                  </a:lnTo>
                  <a:lnTo>
                    <a:pt x="1141" y="9772"/>
                  </a:lnTo>
                  <a:lnTo>
                    <a:pt x="1175" y="9942"/>
                  </a:lnTo>
                  <a:lnTo>
                    <a:pt x="1209" y="10129"/>
                  </a:lnTo>
                  <a:lnTo>
                    <a:pt x="1260" y="10487"/>
                  </a:lnTo>
                  <a:lnTo>
                    <a:pt x="1277" y="10861"/>
                  </a:lnTo>
                  <a:lnTo>
                    <a:pt x="1294" y="11219"/>
                  </a:lnTo>
                  <a:lnTo>
                    <a:pt x="1328" y="11593"/>
                  </a:lnTo>
                  <a:lnTo>
                    <a:pt x="1396" y="11951"/>
                  </a:lnTo>
                  <a:lnTo>
                    <a:pt x="1447" y="12121"/>
                  </a:lnTo>
                  <a:lnTo>
                    <a:pt x="1498" y="12291"/>
                  </a:lnTo>
                  <a:lnTo>
                    <a:pt x="1635" y="12563"/>
                  </a:lnTo>
                  <a:lnTo>
                    <a:pt x="1771" y="12819"/>
                  </a:lnTo>
                  <a:lnTo>
                    <a:pt x="1907" y="13091"/>
                  </a:lnTo>
                  <a:lnTo>
                    <a:pt x="2026" y="13346"/>
                  </a:lnTo>
                  <a:lnTo>
                    <a:pt x="1924" y="13755"/>
                  </a:lnTo>
                  <a:lnTo>
                    <a:pt x="2179" y="13857"/>
                  </a:lnTo>
                  <a:lnTo>
                    <a:pt x="2418" y="13976"/>
                  </a:lnTo>
                  <a:lnTo>
                    <a:pt x="2911" y="14232"/>
                  </a:lnTo>
                  <a:lnTo>
                    <a:pt x="3184" y="14368"/>
                  </a:lnTo>
                  <a:lnTo>
                    <a:pt x="3456" y="14504"/>
                  </a:lnTo>
                  <a:lnTo>
                    <a:pt x="3745" y="14640"/>
                  </a:lnTo>
                  <a:lnTo>
                    <a:pt x="4035" y="14742"/>
                  </a:lnTo>
                  <a:lnTo>
                    <a:pt x="4341" y="14844"/>
                  </a:lnTo>
                  <a:lnTo>
                    <a:pt x="4631" y="14930"/>
                  </a:lnTo>
                  <a:lnTo>
                    <a:pt x="4937" y="15015"/>
                  </a:lnTo>
                  <a:lnTo>
                    <a:pt x="5243" y="15066"/>
                  </a:lnTo>
                  <a:lnTo>
                    <a:pt x="5533" y="15117"/>
                  </a:lnTo>
                  <a:lnTo>
                    <a:pt x="5839" y="15134"/>
                  </a:lnTo>
                  <a:lnTo>
                    <a:pt x="6146" y="15134"/>
                  </a:lnTo>
                  <a:lnTo>
                    <a:pt x="6435" y="15117"/>
                  </a:lnTo>
                  <a:lnTo>
                    <a:pt x="6741" y="15083"/>
                  </a:lnTo>
                  <a:lnTo>
                    <a:pt x="7031" y="15015"/>
                  </a:lnTo>
                  <a:lnTo>
                    <a:pt x="7320" y="14930"/>
                  </a:lnTo>
                  <a:lnTo>
                    <a:pt x="7592" y="14827"/>
                  </a:lnTo>
                  <a:lnTo>
                    <a:pt x="7848" y="14691"/>
                  </a:lnTo>
                  <a:lnTo>
                    <a:pt x="8103" y="14555"/>
                  </a:lnTo>
                  <a:lnTo>
                    <a:pt x="8580" y="14232"/>
                  </a:lnTo>
                  <a:lnTo>
                    <a:pt x="8665" y="14181"/>
                  </a:lnTo>
                  <a:lnTo>
                    <a:pt x="8546" y="13772"/>
                  </a:lnTo>
                  <a:lnTo>
                    <a:pt x="8580" y="13449"/>
                  </a:lnTo>
                  <a:lnTo>
                    <a:pt x="8631" y="13125"/>
                  </a:lnTo>
                  <a:lnTo>
                    <a:pt x="8699" y="12802"/>
                  </a:lnTo>
                  <a:lnTo>
                    <a:pt x="8767" y="12495"/>
                  </a:lnTo>
                  <a:lnTo>
                    <a:pt x="9465" y="9601"/>
                  </a:lnTo>
                  <a:lnTo>
                    <a:pt x="9499" y="9397"/>
                  </a:lnTo>
                  <a:lnTo>
                    <a:pt x="9567" y="9210"/>
                  </a:lnTo>
                  <a:lnTo>
                    <a:pt x="9635" y="9023"/>
                  </a:lnTo>
                  <a:lnTo>
                    <a:pt x="9720" y="8852"/>
                  </a:lnTo>
                  <a:lnTo>
                    <a:pt x="9857" y="8682"/>
                  </a:lnTo>
                  <a:lnTo>
                    <a:pt x="10010" y="8529"/>
                  </a:lnTo>
                  <a:lnTo>
                    <a:pt x="10333" y="8240"/>
                  </a:lnTo>
                  <a:lnTo>
                    <a:pt x="10606" y="8001"/>
                  </a:lnTo>
                  <a:lnTo>
                    <a:pt x="10861" y="7729"/>
                  </a:lnTo>
                  <a:lnTo>
                    <a:pt x="10793" y="7423"/>
                  </a:lnTo>
                  <a:lnTo>
                    <a:pt x="10742" y="7099"/>
                  </a:lnTo>
                  <a:lnTo>
                    <a:pt x="10708" y="6776"/>
                  </a:lnTo>
                  <a:lnTo>
                    <a:pt x="10674" y="6452"/>
                  </a:lnTo>
                  <a:lnTo>
                    <a:pt x="10657" y="6112"/>
                  </a:lnTo>
                  <a:lnTo>
                    <a:pt x="10657" y="5754"/>
                  </a:lnTo>
                  <a:lnTo>
                    <a:pt x="10674" y="4988"/>
                  </a:lnTo>
                  <a:lnTo>
                    <a:pt x="10725" y="4171"/>
                  </a:lnTo>
                  <a:lnTo>
                    <a:pt x="10810" y="3337"/>
                  </a:lnTo>
                  <a:lnTo>
                    <a:pt x="10912" y="2503"/>
                  </a:lnTo>
                  <a:lnTo>
                    <a:pt x="11014" y="1686"/>
                  </a:lnTo>
                  <a:lnTo>
                    <a:pt x="11133" y="903"/>
                  </a:lnTo>
                  <a:lnTo>
                    <a:pt x="11252" y="205"/>
                  </a:lnTo>
                  <a:lnTo>
                    <a:pt x="11201" y="188"/>
                  </a:lnTo>
                  <a:lnTo>
                    <a:pt x="10759" y="69"/>
                  </a:lnTo>
                  <a:lnTo>
                    <a:pt x="103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7" name="Google Shape;11687;g3a911e68fde_4_17"/>
            <p:cNvSpPr/>
            <p:nvPr/>
          </p:nvSpPr>
          <p:spPr>
            <a:xfrm>
              <a:off x="-149271" y="2595398"/>
              <a:ext cx="606284" cy="417700"/>
            </a:xfrm>
            <a:custGeom>
              <a:rect b="b" l="l" r="r" t="t"/>
              <a:pathLst>
                <a:path extrusionOk="0" h="7389" w="10725">
                  <a:moveTo>
                    <a:pt x="10725" y="0"/>
                  </a:moveTo>
                  <a:lnTo>
                    <a:pt x="10163" y="409"/>
                  </a:lnTo>
                  <a:lnTo>
                    <a:pt x="9567" y="783"/>
                  </a:lnTo>
                  <a:lnTo>
                    <a:pt x="8971" y="1107"/>
                  </a:lnTo>
                  <a:lnTo>
                    <a:pt x="8341" y="1413"/>
                  </a:lnTo>
                  <a:lnTo>
                    <a:pt x="7695" y="1668"/>
                  </a:lnTo>
                  <a:lnTo>
                    <a:pt x="7048" y="1890"/>
                  </a:lnTo>
                  <a:lnTo>
                    <a:pt x="6384" y="2077"/>
                  </a:lnTo>
                  <a:lnTo>
                    <a:pt x="6043" y="2162"/>
                  </a:lnTo>
                  <a:lnTo>
                    <a:pt x="5703" y="2230"/>
                  </a:lnTo>
                  <a:lnTo>
                    <a:pt x="5635" y="2230"/>
                  </a:lnTo>
                  <a:lnTo>
                    <a:pt x="5567" y="2247"/>
                  </a:lnTo>
                  <a:lnTo>
                    <a:pt x="5482" y="2230"/>
                  </a:lnTo>
                  <a:lnTo>
                    <a:pt x="5431" y="2196"/>
                  </a:lnTo>
                  <a:lnTo>
                    <a:pt x="5380" y="2145"/>
                  </a:lnTo>
                  <a:lnTo>
                    <a:pt x="5363" y="2077"/>
                  </a:lnTo>
                  <a:lnTo>
                    <a:pt x="5345" y="1924"/>
                  </a:lnTo>
                  <a:lnTo>
                    <a:pt x="5328" y="1039"/>
                  </a:lnTo>
                  <a:lnTo>
                    <a:pt x="4954" y="1056"/>
                  </a:lnTo>
                  <a:lnTo>
                    <a:pt x="4920" y="1260"/>
                  </a:lnTo>
                  <a:lnTo>
                    <a:pt x="4852" y="1464"/>
                  </a:lnTo>
                  <a:lnTo>
                    <a:pt x="4750" y="1651"/>
                  </a:lnTo>
                  <a:lnTo>
                    <a:pt x="4631" y="1805"/>
                  </a:lnTo>
                  <a:lnTo>
                    <a:pt x="4494" y="1941"/>
                  </a:lnTo>
                  <a:lnTo>
                    <a:pt x="4358" y="2043"/>
                  </a:lnTo>
                  <a:lnTo>
                    <a:pt x="4188" y="2111"/>
                  </a:lnTo>
                  <a:lnTo>
                    <a:pt x="4018" y="2179"/>
                  </a:lnTo>
                  <a:lnTo>
                    <a:pt x="3847" y="2230"/>
                  </a:lnTo>
                  <a:lnTo>
                    <a:pt x="3677" y="2247"/>
                  </a:lnTo>
                  <a:lnTo>
                    <a:pt x="3490" y="2247"/>
                  </a:lnTo>
                  <a:lnTo>
                    <a:pt x="3320" y="2230"/>
                  </a:lnTo>
                  <a:lnTo>
                    <a:pt x="3133" y="2196"/>
                  </a:lnTo>
                  <a:lnTo>
                    <a:pt x="2962" y="2145"/>
                  </a:lnTo>
                  <a:lnTo>
                    <a:pt x="2792" y="2077"/>
                  </a:lnTo>
                  <a:lnTo>
                    <a:pt x="2622" y="2009"/>
                  </a:lnTo>
                  <a:lnTo>
                    <a:pt x="2281" y="1822"/>
                  </a:lnTo>
                  <a:lnTo>
                    <a:pt x="1975" y="1617"/>
                  </a:lnTo>
                  <a:lnTo>
                    <a:pt x="1635" y="1396"/>
                  </a:lnTo>
                  <a:lnTo>
                    <a:pt x="1294" y="1141"/>
                  </a:lnTo>
                  <a:lnTo>
                    <a:pt x="937" y="868"/>
                  </a:lnTo>
                  <a:lnTo>
                    <a:pt x="579" y="630"/>
                  </a:lnTo>
                  <a:lnTo>
                    <a:pt x="460" y="1413"/>
                  </a:lnTo>
                  <a:lnTo>
                    <a:pt x="341" y="2196"/>
                  </a:lnTo>
                  <a:lnTo>
                    <a:pt x="188" y="2979"/>
                  </a:lnTo>
                  <a:lnTo>
                    <a:pt x="0" y="3745"/>
                  </a:lnTo>
                  <a:lnTo>
                    <a:pt x="273" y="4103"/>
                  </a:lnTo>
                  <a:lnTo>
                    <a:pt x="545" y="4443"/>
                  </a:lnTo>
                  <a:lnTo>
                    <a:pt x="681" y="4630"/>
                  </a:lnTo>
                  <a:lnTo>
                    <a:pt x="817" y="4801"/>
                  </a:lnTo>
                  <a:lnTo>
                    <a:pt x="920" y="4988"/>
                  </a:lnTo>
                  <a:lnTo>
                    <a:pt x="1022" y="5192"/>
                  </a:lnTo>
                  <a:lnTo>
                    <a:pt x="1107" y="5413"/>
                  </a:lnTo>
                  <a:lnTo>
                    <a:pt x="1566" y="5856"/>
                  </a:lnTo>
                  <a:lnTo>
                    <a:pt x="1532" y="5941"/>
                  </a:lnTo>
                  <a:lnTo>
                    <a:pt x="1498" y="6043"/>
                  </a:lnTo>
                  <a:lnTo>
                    <a:pt x="1481" y="6128"/>
                  </a:lnTo>
                  <a:lnTo>
                    <a:pt x="1481" y="6231"/>
                  </a:lnTo>
                  <a:lnTo>
                    <a:pt x="1481" y="6316"/>
                  </a:lnTo>
                  <a:lnTo>
                    <a:pt x="1498" y="6418"/>
                  </a:lnTo>
                  <a:lnTo>
                    <a:pt x="1566" y="6588"/>
                  </a:lnTo>
                  <a:lnTo>
                    <a:pt x="1669" y="6775"/>
                  </a:lnTo>
                  <a:lnTo>
                    <a:pt x="1788" y="6929"/>
                  </a:lnTo>
                  <a:lnTo>
                    <a:pt x="1941" y="7065"/>
                  </a:lnTo>
                  <a:lnTo>
                    <a:pt x="2094" y="7167"/>
                  </a:lnTo>
                  <a:lnTo>
                    <a:pt x="2281" y="7252"/>
                  </a:lnTo>
                  <a:lnTo>
                    <a:pt x="2469" y="7303"/>
                  </a:lnTo>
                  <a:lnTo>
                    <a:pt x="2656" y="7354"/>
                  </a:lnTo>
                  <a:lnTo>
                    <a:pt x="2843" y="7371"/>
                  </a:lnTo>
                  <a:lnTo>
                    <a:pt x="3047" y="7388"/>
                  </a:lnTo>
                  <a:lnTo>
                    <a:pt x="3252" y="7388"/>
                  </a:lnTo>
                  <a:lnTo>
                    <a:pt x="3643" y="7354"/>
                  </a:lnTo>
                  <a:lnTo>
                    <a:pt x="3388" y="7235"/>
                  </a:lnTo>
                  <a:lnTo>
                    <a:pt x="3133" y="7082"/>
                  </a:lnTo>
                  <a:lnTo>
                    <a:pt x="2894" y="6929"/>
                  </a:lnTo>
                  <a:lnTo>
                    <a:pt x="2673" y="6741"/>
                  </a:lnTo>
                  <a:lnTo>
                    <a:pt x="2452" y="6537"/>
                  </a:lnTo>
                  <a:lnTo>
                    <a:pt x="2264" y="6333"/>
                  </a:lnTo>
                  <a:lnTo>
                    <a:pt x="2077" y="6111"/>
                  </a:lnTo>
                  <a:lnTo>
                    <a:pt x="1924" y="5873"/>
                  </a:lnTo>
                  <a:lnTo>
                    <a:pt x="2128" y="5992"/>
                  </a:lnTo>
                  <a:lnTo>
                    <a:pt x="2332" y="6077"/>
                  </a:lnTo>
                  <a:lnTo>
                    <a:pt x="2571" y="6128"/>
                  </a:lnTo>
                  <a:lnTo>
                    <a:pt x="2792" y="6162"/>
                  </a:lnTo>
                  <a:lnTo>
                    <a:pt x="3030" y="6162"/>
                  </a:lnTo>
                  <a:lnTo>
                    <a:pt x="3269" y="6128"/>
                  </a:lnTo>
                  <a:lnTo>
                    <a:pt x="3490" y="6077"/>
                  </a:lnTo>
                  <a:lnTo>
                    <a:pt x="3711" y="5992"/>
                  </a:lnTo>
                  <a:lnTo>
                    <a:pt x="3439" y="5924"/>
                  </a:lnTo>
                  <a:lnTo>
                    <a:pt x="3167" y="5839"/>
                  </a:lnTo>
                  <a:lnTo>
                    <a:pt x="2911" y="5737"/>
                  </a:lnTo>
                  <a:lnTo>
                    <a:pt x="2656" y="5618"/>
                  </a:lnTo>
                  <a:lnTo>
                    <a:pt x="2418" y="5465"/>
                  </a:lnTo>
                  <a:lnTo>
                    <a:pt x="2179" y="5294"/>
                  </a:lnTo>
                  <a:lnTo>
                    <a:pt x="1958" y="5124"/>
                  </a:lnTo>
                  <a:lnTo>
                    <a:pt x="1754" y="4920"/>
                  </a:lnTo>
                  <a:lnTo>
                    <a:pt x="1566" y="4716"/>
                  </a:lnTo>
                  <a:lnTo>
                    <a:pt x="1396" y="4494"/>
                  </a:lnTo>
                  <a:lnTo>
                    <a:pt x="1243" y="4256"/>
                  </a:lnTo>
                  <a:lnTo>
                    <a:pt x="1107" y="4001"/>
                  </a:lnTo>
                  <a:lnTo>
                    <a:pt x="988" y="3745"/>
                  </a:lnTo>
                  <a:lnTo>
                    <a:pt x="903" y="3473"/>
                  </a:lnTo>
                  <a:lnTo>
                    <a:pt x="834" y="3201"/>
                  </a:lnTo>
                  <a:lnTo>
                    <a:pt x="783" y="2928"/>
                  </a:lnTo>
                  <a:lnTo>
                    <a:pt x="1090" y="3098"/>
                  </a:lnTo>
                  <a:lnTo>
                    <a:pt x="1396" y="3286"/>
                  </a:lnTo>
                  <a:lnTo>
                    <a:pt x="1703" y="3439"/>
                  </a:lnTo>
                  <a:lnTo>
                    <a:pt x="2026" y="3592"/>
                  </a:lnTo>
                  <a:lnTo>
                    <a:pt x="2349" y="3745"/>
                  </a:lnTo>
                  <a:lnTo>
                    <a:pt x="2673" y="3864"/>
                  </a:lnTo>
                  <a:lnTo>
                    <a:pt x="3013" y="4001"/>
                  </a:lnTo>
                  <a:lnTo>
                    <a:pt x="3337" y="4103"/>
                  </a:lnTo>
                  <a:lnTo>
                    <a:pt x="3337" y="4103"/>
                  </a:lnTo>
                  <a:lnTo>
                    <a:pt x="1532" y="4035"/>
                  </a:lnTo>
                  <a:lnTo>
                    <a:pt x="1771" y="4324"/>
                  </a:lnTo>
                  <a:lnTo>
                    <a:pt x="2026" y="4579"/>
                  </a:lnTo>
                  <a:lnTo>
                    <a:pt x="2298" y="4835"/>
                  </a:lnTo>
                  <a:lnTo>
                    <a:pt x="2605" y="5056"/>
                  </a:lnTo>
                  <a:lnTo>
                    <a:pt x="2928" y="5243"/>
                  </a:lnTo>
                  <a:lnTo>
                    <a:pt x="3252" y="5413"/>
                  </a:lnTo>
                  <a:lnTo>
                    <a:pt x="3609" y="5550"/>
                  </a:lnTo>
                  <a:lnTo>
                    <a:pt x="3967" y="5652"/>
                  </a:lnTo>
                  <a:lnTo>
                    <a:pt x="4103" y="5686"/>
                  </a:lnTo>
                  <a:lnTo>
                    <a:pt x="4171" y="5669"/>
                  </a:lnTo>
                  <a:lnTo>
                    <a:pt x="4239" y="5652"/>
                  </a:lnTo>
                  <a:lnTo>
                    <a:pt x="4273" y="5618"/>
                  </a:lnTo>
                  <a:lnTo>
                    <a:pt x="4307" y="5584"/>
                  </a:lnTo>
                  <a:lnTo>
                    <a:pt x="4358" y="5499"/>
                  </a:lnTo>
                  <a:lnTo>
                    <a:pt x="4392" y="5311"/>
                  </a:lnTo>
                  <a:lnTo>
                    <a:pt x="4426" y="5192"/>
                  </a:lnTo>
                  <a:lnTo>
                    <a:pt x="4477" y="5090"/>
                  </a:lnTo>
                  <a:lnTo>
                    <a:pt x="4528" y="4988"/>
                  </a:lnTo>
                  <a:lnTo>
                    <a:pt x="4596" y="4903"/>
                  </a:lnTo>
                  <a:lnTo>
                    <a:pt x="4682" y="4818"/>
                  </a:lnTo>
                  <a:lnTo>
                    <a:pt x="4767" y="4733"/>
                  </a:lnTo>
                  <a:lnTo>
                    <a:pt x="4852" y="4664"/>
                  </a:lnTo>
                  <a:lnTo>
                    <a:pt x="4954" y="4596"/>
                  </a:lnTo>
                  <a:lnTo>
                    <a:pt x="5056" y="4545"/>
                  </a:lnTo>
                  <a:lnTo>
                    <a:pt x="5175" y="4494"/>
                  </a:lnTo>
                  <a:lnTo>
                    <a:pt x="5277" y="4477"/>
                  </a:lnTo>
                  <a:lnTo>
                    <a:pt x="5397" y="4443"/>
                  </a:lnTo>
                  <a:lnTo>
                    <a:pt x="5635" y="4443"/>
                  </a:lnTo>
                  <a:lnTo>
                    <a:pt x="5737" y="4460"/>
                  </a:lnTo>
                  <a:lnTo>
                    <a:pt x="5856" y="4494"/>
                  </a:lnTo>
                  <a:lnTo>
                    <a:pt x="5822" y="4562"/>
                  </a:lnTo>
                  <a:lnTo>
                    <a:pt x="5805" y="4630"/>
                  </a:lnTo>
                  <a:lnTo>
                    <a:pt x="5788" y="4699"/>
                  </a:lnTo>
                  <a:lnTo>
                    <a:pt x="5788" y="4767"/>
                  </a:lnTo>
                  <a:lnTo>
                    <a:pt x="5822" y="4903"/>
                  </a:lnTo>
                  <a:lnTo>
                    <a:pt x="5873" y="5039"/>
                  </a:lnTo>
                  <a:lnTo>
                    <a:pt x="5958" y="5175"/>
                  </a:lnTo>
                  <a:lnTo>
                    <a:pt x="6060" y="5277"/>
                  </a:lnTo>
                  <a:lnTo>
                    <a:pt x="6197" y="5362"/>
                  </a:lnTo>
                  <a:lnTo>
                    <a:pt x="6333" y="5431"/>
                  </a:lnTo>
                  <a:lnTo>
                    <a:pt x="6486" y="5465"/>
                  </a:lnTo>
                  <a:lnTo>
                    <a:pt x="6775" y="5465"/>
                  </a:lnTo>
                  <a:lnTo>
                    <a:pt x="6929" y="5448"/>
                  </a:lnTo>
                  <a:lnTo>
                    <a:pt x="7218" y="5379"/>
                  </a:lnTo>
                  <a:lnTo>
                    <a:pt x="7524" y="5294"/>
                  </a:lnTo>
                  <a:lnTo>
                    <a:pt x="7831" y="5192"/>
                  </a:lnTo>
                  <a:lnTo>
                    <a:pt x="8137" y="5073"/>
                  </a:lnTo>
                  <a:lnTo>
                    <a:pt x="8444" y="4920"/>
                  </a:lnTo>
                  <a:lnTo>
                    <a:pt x="8716" y="4750"/>
                  </a:lnTo>
                  <a:lnTo>
                    <a:pt x="8835" y="4664"/>
                  </a:lnTo>
                  <a:lnTo>
                    <a:pt x="8954" y="4562"/>
                  </a:lnTo>
                  <a:lnTo>
                    <a:pt x="9056" y="4443"/>
                  </a:lnTo>
                  <a:lnTo>
                    <a:pt x="9159" y="4324"/>
                  </a:lnTo>
                  <a:lnTo>
                    <a:pt x="9227" y="4205"/>
                  </a:lnTo>
                  <a:lnTo>
                    <a:pt x="9295" y="4069"/>
                  </a:lnTo>
                  <a:lnTo>
                    <a:pt x="9329" y="3915"/>
                  </a:lnTo>
                  <a:lnTo>
                    <a:pt x="9363" y="3762"/>
                  </a:lnTo>
                  <a:lnTo>
                    <a:pt x="9056" y="3933"/>
                  </a:lnTo>
                  <a:lnTo>
                    <a:pt x="8733" y="4052"/>
                  </a:lnTo>
                  <a:lnTo>
                    <a:pt x="8410" y="4154"/>
                  </a:lnTo>
                  <a:lnTo>
                    <a:pt x="8069" y="4205"/>
                  </a:lnTo>
                  <a:lnTo>
                    <a:pt x="7729" y="4239"/>
                  </a:lnTo>
                  <a:lnTo>
                    <a:pt x="7388" y="4239"/>
                  </a:lnTo>
                  <a:lnTo>
                    <a:pt x="7048" y="4188"/>
                  </a:lnTo>
                  <a:lnTo>
                    <a:pt x="6707" y="4120"/>
                  </a:lnTo>
                  <a:lnTo>
                    <a:pt x="7252" y="3933"/>
                  </a:lnTo>
                  <a:lnTo>
                    <a:pt x="7797" y="3694"/>
                  </a:lnTo>
                  <a:lnTo>
                    <a:pt x="8324" y="3439"/>
                  </a:lnTo>
                  <a:lnTo>
                    <a:pt x="8818" y="3149"/>
                  </a:lnTo>
                  <a:lnTo>
                    <a:pt x="9312" y="2826"/>
                  </a:lnTo>
                  <a:lnTo>
                    <a:pt x="9788" y="2486"/>
                  </a:lnTo>
                  <a:lnTo>
                    <a:pt x="10231" y="2111"/>
                  </a:lnTo>
                  <a:lnTo>
                    <a:pt x="10657" y="1703"/>
                  </a:lnTo>
                  <a:lnTo>
                    <a:pt x="10657" y="1311"/>
                  </a:lnTo>
                  <a:lnTo>
                    <a:pt x="10657" y="885"/>
                  </a:lnTo>
                  <a:lnTo>
                    <a:pt x="10725" y="0"/>
                  </a:lnTo>
                  <a:close/>
                </a:path>
              </a:pathLst>
            </a:custGeom>
            <a:solidFill>
              <a:srgbClr val="D8A345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8" name="Google Shape;11688;g3a911e68fde_4_17"/>
            <p:cNvSpPr/>
            <p:nvPr/>
          </p:nvSpPr>
          <p:spPr>
            <a:xfrm>
              <a:off x="23936" y="2915809"/>
              <a:ext cx="258907" cy="295482"/>
            </a:xfrm>
            <a:custGeom>
              <a:rect b="b" l="l" r="r" t="t"/>
              <a:pathLst>
                <a:path extrusionOk="0" h="5227" w="4580">
                  <a:moveTo>
                    <a:pt x="2128" y="1"/>
                  </a:moveTo>
                  <a:lnTo>
                    <a:pt x="1890" y="1192"/>
                  </a:lnTo>
                  <a:lnTo>
                    <a:pt x="1669" y="2367"/>
                  </a:lnTo>
                  <a:lnTo>
                    <a:pt x="1464" y="3559"/>
                  </a:lnTo>
                  <a:lnTo>
                    <a:pt x="1294" y="4750"/>
                  </a:lnTo>
                  <a:lnTo>
                    <a:pt x="971" y="4682"/>
                  </a:lnTo>
                  <a:lnTo>
                    <a:pt x="647" y="4597"/>
                  </a:lnTo>
                  <a:lnTo>
                    <a:pt x="0" y="4410"/>
                  </a:lnTo>
                  <a:lnTo>
                    <a:pt x="341" y="4580"/>
                  </a:lnTo>
                  <a:lnTo>
                    <a:pt x="681" y="4716"/>
                  </a:lnTo>
                  <a:lnTo>
                    <a:pt x="1039" y="4852"/>
                  </a:lnTo>
                  <a:lnTo>
                    <a:pt x="1396" y="4971"/>
                  </a:lnTo>
                  <a:lnTo>
                    <a:pt x="1754" y="5074"/>
                  </a:lnTo>
                  <a:lnTo>
                    <a:pt x="2111" y="5159"/>
                  </a:lnTo>
                  <a:lnTo>
                    <a:pt x="2469" y="5210"/>
                  </a:lnTo>
                  <a:lnTo>
                    <a:pt x="2843" y="5227"/>
                  </a:lnTo>
                  <a:lnTo>
                    <a:pt x="2775" y="4818"/>
                  </a:lnTo>
                  <a:lnTo>
                    <a:pt x="2741" y="4410"/>
                  </a:lnTo>
                  <a:lnTo>
                    <a:pt x="2741" y="4001"/>
                  </a:lnTo>
                  <a:lnTo>
                    <a:pt x="2758" y="3576"/>
                  </a:lnTo>
                  <a:lnTo>
                    <a:pt x="2792" y="3269"/>
                  </a:lnTo>
                  <a:lnTo>
                    <a:pt x="2843" y="2980"/>
                  </a:lnTo>
                  <a:lnTo>
                    <a:pt x="2928" y="2673"/>
                  </a:lnTo>
                  <a:lnTo>
                    <a:pt x="3030" y="2401"/>
                  </a:lnTo>
                  <a:lnTo>
                    <a:pt x="3150" y="2112"/>
                  </a:lnTo>
                  <a:lnTo>
                    <a:pt x="3320" y="1856"/>
                  </a:lnTo>
                  <a:lnTo>
                    <a:pt x="3490" y="1618"/>
                  </a:lnTo>
                  <a:lnTo>
                    <a:pt x="3711" y="1397"/>
                  </a:lnTo>
                  <a:lnTo>
                    <a:pt x="4001" y="1141"/>
                  </a:lnTo>
                  <a:lnTo>
                    <a:pt x="4154" y="1022"/>
                  </a:lnTo>
                  <a:lnTo>
                    <a:pt x="4290" y="886"/>
                  </a:lnTo>
                  <a:lnTo>
                    <a:pt x="4409" y="750"/>
                  </a:lnTo>
                  <a:lnTo>
                    <a:pt x="4494" y="597"/>
                  </a:lnTo>
                  <a:lnTo>
                    <a:pt x="4528" y="512"/>
                  </a:lnTo>
                  <a:lnTo>
                    <a:pt x="4563" y="426"/>
                  </a:lnTo>
                  <a:lnTo>
                    <a:pt x="4580" y="341"/>
                  </a:lnTo>
                  <a:lnTo>
                    <a:pt x="4580" y="256"/>
                  </a:lnTo>
                  <a:lnTo>
                    <a:pt x="4035" y="563"/>
                  </a:lnTo>
                  <a:lnTo>
                    <a:pt x="3473" y="869"/>
                  </a:lnTo>
                  <a:lnTo>
                    <a:pt x="2894" y="1141"/>
                  </a:lnTo>
                  <a:lnTo>
                    <a:pt x="2316" y="1380"/>
                  </a:lnTo>
                  <a:lnTo>
                    <a:pt x="2333" y="1022"/>
                  </a:lnTo>
                  <a:lnTo>
                    <a:pt x="2333" y="852"/>
                  </a:lnTo>
                  <a:lnTo>
                    <a:pt x="2333" y="665"/>
                  </a:lnTo>
                  <a:lnTo>
                    <a:pt x="2316" y="494"/>
                  </a:lnTo>
                  <a:lnTo>
                    <a:pt x="2264" y="324"/>
                  </a:lnTo>
                  <a:lnTo>
                    <a:pt x="2213" y="154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D8A345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9" name="Google Shape;11689;g3a911e68fde_4_17"/>
            <p:cNvSpPr/>
            <p:nvPr/>
          </p:nvSpPr>
          <p:spPr>
            <a:xfrm>
              <a:off x="-103086" y="3080368"/>
              <a:ext cx="511992" cy="687122"/>
            </a:xfrm>
            <a:custGeom>
              <a:rect b="b" l="l" r="r" t="t"/>
              <a:pathLst>
                <a:path extrusionOk="0" h="12155" w="9057">
                  <a:moveTo>
                    <a:pt x="3882" y="1"/>
                  </a:moveTo>
                  <a:lnTo>
                    <a:pt x="2928" y="18"/>
                  </a:lnTo>
                  <a:lnTo>
                    <a:pt x="1975" y="52"/>
                  </a:lnTo>
                  <a:lnTo>
                    <a:pt x="1022" y="137"/>
                  </a:lnTo>
                  <a:lnTo>
                    <a:pt x="1124" y="324"/>
                  </a:lnTo>
                  <a:lnTo>
                    <a:pt x="1209" y="528"/>
                  </a:lnTo>
                  <a:lnTo>
                    <a:pt x="1141" y="801"/>
                  </a:lnTo>
                  <a:lnTo>
                    <a:pt x="1073" y="1056"/>
                  </a:lnTo>
                  <a:lnTo>
                    <a:pt x="886" y="1601"/>
                  </a:lnTo>
                  <a:lnTo>
                    <a:pt x="698" y="2112"/>
                  </a:lnTo>
                  <a:lnTo>
                    <a:pt x="528" y="2639"/>
                  </a:lnTo>
                  <a:lnTo>
                    <a:pt x="358" y="3235"/>
                  </a:lnTo>
                  <a:lnTo>
                    <a:pt x="222" y="3831"/>
                  </a:lnTo>
                  <a:lnTo>
                    <a:pt x="120" y="4427"/>
                  </a:lnTo>
                  <a:lnTo>
                    <a:pt x="52" y="5039"/>
                  </a:lnTo>
                  <a:lnTo>
                    <a:pt x="0" y="5652"/>
                  </a:lnTo>
                  <a:lnTo>
                    <a:pt x="0" y="6265"/>
                  </a:lnTo>
                  <a:lnTo>
                    <a:pt x="17" y="6878"/>
                  </a:lnTo>
                  <a:lnTo>
                    <a:pt x="69" y="7491"/>
                  </a:lnTo>
                  <a:lnTo>
                    <a:pt x="137" y="8087"/>
                  </a:lnTo>
                  <a:lnTo>
                    <a:pt x="256" y="8699"/>
                  </a:lnTo>
                  <a:lnTo>
                    <a:pt x="392" y="9295"/>
                  </a:lnTo>
                  <a:lnTo>
                    <a:pt x="562" y="9891"/>
                  </a:lnTo>
                  <a:lnTo>
                    <a:pt x="766" y="10470"/>
                  </a:lnTo>
                  <a:lnTo>
                    <a:pt x="988" y="11031"/>
                  </a:lnTo>
                  <a:lnTo>
                    <a:pt x="1243" y="11593"/>
                  </a:lnTo>
                  <a:lnTo>
                    <a:pt x="1532" y="12138"/>
                  </a:lnTo>
                  <a:lnTo>
                    <a:pt x="1873" y="12155"/>
                  </a:lnTo>
                  <a:lnTo>
                    <a:pt x="2230" y="12155"/>
                  </a:lnTo>
                  <a:lnTo>
                    <a:pt x="2571" y="12121"/>
                  </a:lnTo>
                  <a:lnTo>
                    <a:pt x="2928" y="12053"/>
                  </a:lnTo>
                  <a:lnTo>
                    <a:pt x="3269" y="11968"/>
                  </a:lnTo>
                  <a:lnTo>
                    <a:pt x="3592" y="11849"/>
                  </a:lnTo>
                  <a:lnTo>
                    <a:pt x="3916" y="11712"/>
                  </a:lnTo>
                  <a:lnTo>
                    <a:pt x="4222" y="11542"/>
                  </a:lnTo>
                  <a:lnTo>
                    <a:pt x="4001" y="8393"/>
                  </a:lnTo>
                  <a:lnTo>
                    <a:pt x="4733" y="8359"/>
                  </a:lnTo>
                  <a:lnTo>
                    <a:pt x="6214" y="11934"/>
                  </a:lnTo>
                  <a:lnTo>
                    <a:pt x="6316" y="11917"/>
                  </a:lnTo>
                  <a:lnTo>
                    <a:pt x="6997" y="11849"/>
                  </a:lnTo>
                  <a:lnTo>
                    <a:pt x="7695" y="11763"/>
                  </a:lnTo>
                  <a:lnTo>
                    <a:pt x="8376" y="11644"/>
                  </a:lnTo>
                  <a:lnTo>
                    <a:pt x="9057" y="11525"/>
                  </a:lnTo>
                  <a:lnTo>
                    <a:pt x="9022" y="10759"/>
                  </a:lnTo>
                  <a:lnTo>
                    <a:pt x="9005" y="9993"/>
                  </a:lnTo>
                  <a:lnTo>
                    <a:pt x="9005" y="8461"/>
                  </a:lnTo>
                  <a:lnTo>
                    <a:pt x="8988" y="7678"/>
                  </a:lnTo>
                  <a:lnTo>
                    <a:pt x="8971" y="6912"/>
                  </a:lnTo>
                  <a:lnTo>
                    <a:pt x="8920" y="6146"/>
                  </a:lnTo>
                  <a:lnTo>
                    <a:pt x="8886" y="5771"/>
                  </a:lnTo>
                  <a:lnTo>
                    <a:pt x="8835" y="5397"/>
                  </a:lnTo>
                  <a:lnTo>
                    <a:pt x="8750" y="4886"/>
                  </a:lnTo>
                  <a:lnTo>
                    <a:pt x="8665" y="4376"/>
                  </a:lnTo>
                  <a:lnTo>
                    <a:pt x="8546" y="3882"/>
                  </a:lnTo>
                  <a:lnTo>
                    <a:pt x="8427" y="3388"/>
                  </a:lnTo>
                  <a:lnTo>
                    <a:pt x="8154" y="2401"/>
                  </a:lnTo>
                  <a:lnTo>
                    <a:pt x="7865" y="1414"/>
                  </a:lnTo>
                  <a:lnTo>
                    <a:pt x="7729" y="954"/>
                  </a:lnTo>
                  <a:lnTo>
                    <a:pt x="7763" y="614"/>
                  </a:lnTo>
                  <a:lnTo>
                    <a:pt x="7814" y="290"/>
                  </a:lnTo>
                  <a:lnTo>
                    <a:pt x="7065" y="188"/>
                  </a:lnTo>
                  <a:lnTo>
                    <a:pt x="6333" y="120"/>
                  </a:lnTo>
                  <a:lnTo>
                    <a:pt x="5584" y="52"/>
                  </a:lnTo>
                  <a:lnTo>
                    <a:pt x="4835" y="18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0" name="Google Shape;11690;g3a911e68fde_4_17"/>
            <p:cNvSpPr/>
            <p:nvPr/>
          </p:nvSpPr>
          <p:spPr>
            <a:xfrm>
              <a:off x="101890" y="1817829"/>
              <a:ext cx="222332" cy="319564"/>
            </a:xfrm>
            <a:custGeom>
              <a:rect b="b" l="l" r="r" t="t"/>
              <a:pathLst>
                <a:path extrusionOk="0" h="5653" w="3933">
                  <a:moveTo>
                    <a:pt x="2520" y="1"/>
                  </a:moveTo>
                  <a:lnTo>
                    <a:pt x="2315" y="35"/>
                  </a:lnTo>
                  <a:lnTo>
                    <a:pt x="2111" y="86"/>
                  </a:lnTo>
                  <a:lnTo>
                    <a:pt x="1924" y="154"/>
                  </a:lnTo>
                  <a:lnTo>
                    <a:pt x="1720" y="222"/>
                  </a:lnTo>
                  <a:lnTo>
                    <a:pt x="1532" y="324"/>
                  </a:lnTo>
                  <a:lnTo>
                    <a:pt x="1362" y="443"/>
                  </a:lnTo>
                  <a:lnTo>
                    <a:pt x="1192" y="563"/>
                  </a:lnTo>
                  <a:lnTo>
                    <a:pt x="1022" y="699"/>
                  </a:lnTo>
                  <a:lnTo>
                    <a:pt x="885" y="852"/>
                  </a:lnTo>
                  <a:lnTo>
                    <a:pt x="732" y="1039"/>
                  </a:lnTo>
                  <a:lnTo>
                    <a:pt x="596" y="1227"/>
                  </a:lnTo>
                  <a:lnTo>
                    <a:pt x="460" y="1431"/>
                  </a:lnTo>
                  <a:lnTo>
                    <a:pt x="358" y="1652"/>
                  </a:lnTo>
                  <a:lnTo>
                    <a:pt x="256" y="1856"/>
                  </a:lnTo>
                  <a:lnTo>
                    <a:pt x="171" y="2078"/>
                  </a:lnTo>
                  <a:lnTo>
                    <a:pt x="0" y="2537"/>
                  </a:lnTo>
                  <a:lnTo>
                    <a:pt x="153" y="2639"/>
                  </a:lnTo>
                  <a:lnTo>
                    <a:pt x="307" y="2725"/>
                  </a:lnTo>
                  <a:lnTo>
                    <a:pt x="630" y="2895"/>
                  </a:lnTo>
                  <a:lnTo>
                    <a:pt x="1277" y="3167"/>
                  </a:lnTo>
                  <a:lnTo>
                    <a:pt x="1209" y="2997"/>
                  </a:lnTo>
                  <a:lnTo>
                    <a:pt x="1175" y="2793"/>
                  </a:lnTo>
                  <a:lnTo>
                    <a:pt x="1175" y="2605"/>
                  </a:lnTo>
                  <a:lnTo>
                    <a:pt x="1175" y="2503"/>
                  </a:lnTo>
                  <a:lnTo>
                    <a:pt x="1209" y="2401"/>
                  </a:lnTo>
                  <a:lnTo>
                    <a:pt x="1226" y="2350"/>
                  </a:lnTo>
                  <a:lnTo>
                    <a:pt x="1277" y="2282"/>
                  </a:lnTo>
                  <a:lnTo>
                    <a:pt x="1328" y="2265"/>
                  </a:lnTo>
                  <a:lnTo>
                    <a:pt x="1379" y="2248"/>
                  </a:lnTo>
                  <a:lnTo>
                    <a:pt x="1430" y="2265"/>
                  </a:lnTo>
                  <a:lnTo>
                    <a:pt x="1481" y="2282"/>
                  </a:lnTo>
                  <a:lnTo>
                    <a:pt x="1566" y="2350"/>
                  </a:lnTo>
                  <a:lnTo>
                    <a:pt x="1651" y="2452"/>
                  </a:lnTo>
                  <a:lnTo>
                    <a:pt x="1737" y="2656"/>
                  </a:lnTo>
                  <a:lnTo>
                    <a:pt x="1788" y="2861"/>
                  </a:lnTo>
                  <a:lnTo>
                    <a:pt x="1822" y="3082"/>
                  </a:lnTo>
                  <a:lnTo>
                    <a:pt x="1839" y="3303"/>
                  </a:lnTo>
                  <a:lnTo>
                    <a:pt x="1856" y="3746"/>
                  </a:lnTo>
                  <a:lnTo>
                    <a:pt x="1873" y="3967"/>
                  </a:lnTo>
                  <a:lnTo>
                    <a:pt x="1924" y="4171"/>
                  </a:lnTo>
                  <a:lnTo>
                    <a:pt x="1958" y="4308"/>
                  </a:lnTo>
                  <a:lnTo>
                    <a:pt x="1992" y="4444"/>
                  </a:lnTo>
                  <a:lnTo>
                    <a:pt x="2111" y="4682"/>
                  </a:lnTo>
                  <a:lnTo>
                    <a:pt x="2264" y="4903"/>
                  </a:lnTo>
                  <a:lnTo>
                    <a:pt x="2435" y="5108"/>
                  </a:lnTo>
                  <a:lnTo>
                    <a:pt x="2639" y="5295"/>
                  </a:lnTo>
                  <a:lnTo>
                    <a:pt x="2860" y="5448"/>
                  </a:lnTo>
                  <a:lnTo>
                    <a:pt x="3115" y="5567"/>
                  </a:lnTo>
                  <a:lnTo>
                    <a:pt x="3371" y="5652"/>
                  </a:lnTo>
                  <a:lnTo>
                    <a:pt x="3456" y="5618"/>
                  </a:lnTo>
                  <a:lnTo>
                    <a:pt x="3541" y="5584"/>
                  </a:lnTo>
                  <a:lnTo>
                    <a:pt x="3626" y="5533"/>
                  </a:lnTo>
                  <a:lnTo>
                    <a:pt x="3694" y="5465"/>
                  </a:lnTo>
                  <a:lnTo>
                    <a:pt x="3830" y="5329"/>
                  </a:lnTo>
                  <a:lnTo>
                    <a:pt x="3933" y="5159"/>
                  </a:lnTo>
                  <a:lnTo>
                    <a:pt x="3933" y="5142"/>
                  </a:lnTo>
                  <a:lnTo>
                    <a:pt x="3728" y="5142"/>
                  </a:lnTo>
                  <a:lnTo>
                    <a:pt x="3524" y="5125"/>
                  </a:lnTo>
                  <a:lnTo>
                    <a:pt x="3388" y="5091"/>
                  </a:lnTo>
                  <a:lnTo>
                    <a:pt x="3269" y="5040"/>
                  </a:lnTo>
                  <a:lnTo>
                    <a:pt x="3149" y="4955"/>
                  </a:lnTo>
                  <a:lnTo>
                    <a:pt x="3030" y="4869"/>
                  </a:lnTo>
                  <a:lnTo>
                    <a:pt x="2945" y="4750"/>
                  </a:lnTo>
                  <a:lnTo>
                    <a:pt x="2860" y="4631"/>
                  </a:lnTo>
                  <a:lnTo>
                    <a:pt x="2809" y="4495"/>
                  </a:lnTo>
                  <a:lnTo>
                    <a:pt x="2758" y="4359"/>
                  </a:lnTo>
                  <a:lnTo>
                    <a:pt x="2724" y="4206"/>
                  </a:lnTo>
                  <a:lnTo>
                    <a:pt x="2707" y="4069"/>
                  </a:lnTo>
                  <a:lnTo>
                    <a:pt x="2690" y="3780"/>
                  </a:lnTo>
                  <a:lnTo>
                    <a:pt x="2690" y="3491"/>
                  </a:lnTo>
                  <a:lnTo>
                    <a:pt x="2707" y="3201"/>
                  </a:lnTo>
                  <a:lnTo>
                    <a:pt x="2707" y="2912"/>
                  </a:lnTo>
                  <a:lnTo>
                    <a:pt x="2690" y="2622"/>
                  </a:lnTo>
                  <a:lnTo>
                    <a:pt x="2673" y="2469"/>
                  </a:lnTo>
                  <a:lnTo>
                    <a:pt x="2639" y="2333"/>
                  </a:lnTo>
                  <a:lnTo>
                    <a:pt x="2605" y="2197"/>
                  </a:lnTo>
                  <a:lnTo>
                    <a:pt x="2537" y="2061"/>
                  </a:lnTo>
                  <a:lnTo>
                    <a:pt x="2418" y="1873"/>
                  </a:lnTo>
                  <a:lnTo>
                    <a:pt x="2281" y="1703"/>
                  </a:lnTo>
                  <a:lnTo>
                    <a:pt x="2145" y="1533"/>
                  </a:lnTo>
                  <a:lnTo>
                    <a:pt x="2009" y="1346"/>
                  </a:lnTo>
                  <a:lnTo>
                    <a:pt x="1958" y="1244"/>
                  </a:lnTo>
                  <a:lnTo>
                    <a:pt x="1907" y="1141"/>
                  </a:lnTo>
                  <a:lnTo>
                    <a:pt x="1873" y="1022"/>
                  </a:lnTo>
                  <a:lnTo>
                    <a:pt x="1856" y="920"/>
                  </a:lnTo>
                  <a:lnTo>
                    <a:pt x="1856" y="801"/>
                  </a:lnTo>
                  <a:lnTo>
                    <a:pt x="1856" y="699"/>
                  </a:lnTo>
                  <a:lnTo>
                    <a:pt x="1890" y="597"/>
                  </a:lnTo>
                  <a:lnTo>
                    <a:pt x="1941" y="495"/>
                  </a:lnTo>
                  <a:lnTo>
                    <a:pt x="2009" y="443"/>
                  </a:lnTo>
                  <a:lnTo>
                    <a:pt x="2060" y="392"/>
                  </a:lnTo>
                  <a:lnTo>
                    <a:pt x="2128" y="341"/>
                  </a:lnTo>
                  <a:lnTo>
                    <a:pt x="2196" y="324"/>
                  </a:lnTo>
                  <a:lnTo>
                    <a:pt x="2366" y="273"/>
                  </a:lnTo>
                  <a:lnTo>
                    <a:pt x="2520" y="273"/>
                  </a:lnTo>
                  <a:lnTo>
                    <a:pt x="2690" y="307"/>
                  </a:lnTo>
                  <a:lnTo>
                    <a:pt x="2826" y="358"/>
                  </a:lnTo>
                  <a:lnTo>
                    <a:pt x="2979" y="426"/>
                  </a:lnTo>
                  <a:lnTo>
                    <a:pt x="3115" y="512"/>
                  </a:lnTo>
                  <a:lnTo>
                    <a:pt x="3252" y="580"/>
                  </a:lnTo>
                  <a:lnTo>
                    <a:pt x="3371" y="631"/>
                  </a:lnTo>
                  <a:lnTo>
                    <a:pt x="3507" y="665"/>
                  </a:lnTo>
                  <a:lnTo>
                    <a:pt x="3626" y="665"/>
                  </a:lnTo>
                  <a:lnTo>
                    <a:pt x="3711" y="631"/>
                  </a:lnTo>
                  <a:lnTo>
                    <a:pt x="3796" y="580"/>
                  </a:lnTo>
                  <a:lnTo>
                    <a:pt x="3847" y="529"/>
                  </a:lnTo>
                  <a:lnTo>
                    <a:pt x="3898" y="443"/>
                  </a:lnTo>
                  <a:lnTo>
                    <a:pt x="3830" y="392"/>
                  </a:lnTo>
                  <a:lnTo>
                    <a:pt x="3677" y="256"/>
                  </a:lnTo>
                  <a:lnTo>
                    <a:pt x="3507" y="171"/>
                  </a:lnTo>
                  <a:lnTo>
                    <a:pt x="3320" y="86"/>
                  </a:lnTo>
                  <a:lnTo>
                    <a:pt x="3132" y="35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1" name="Google Shape;11691;g3a911e68fde_4_17"/>
            <p:cNvSpPr/>
            <p:nvPr/>
          </p:nvSpPr>
          <p:spPr>
            <a:xfrm>
              <a:off x="787027" y="2299011"/>
              <a:ext cx="204073" cy="226177"/>
            </a:xfrm>
            <a:custGeom>
              <a:rect b="b" l="l" r="r" t="t"/>
              <a:pathLst>
                <a:path extrusionOk="0" h="4001" w="3610">
                  <a:moveTo>
                    <a:pt x="1873" y="0"/>
                  </a:moveTo>
                  <a:lnTo>
                    <a:pt x="1703" y="17"/>
                  </a:lnTo>
                  <a:lnTo>
                    <a:pt x="1550" y="34"/>
                  </a:lnTo>
                  <a:lnTo>
                    <a:pt x="1396" y="51"/>
                  </a:lnTo>
                  <a:lnTo>
                    <a:pt x="1243" y="85"/>
                  </a:lnTo>
                  <a:lnTo>
                    <a:pt x="1090" y="136"/>
                  </a:lnTo>
                  <a:lnTo>
                    <a:pt x="954" y="205"/>
                  </a:lnTo>
                  <a:lnTo>
                    <a:pt x="818" y="273"/>
                  </a:lnTo>
                  <a:lnTo>
                    <a:pt x="681" y="358"/>
                  </a:lnTo>
                  <a:lnTo>
                    <a:pt x="579" y="460"/>
                  </a:lnTo>
                  <a:lnTo>
                    <a:pt x="460" y="562"/>
                  </a:lnTo>
                  <a:lnTo>
                    <a:pt x="375" y="681"/>
                  </a:lnTo>
                  <a:lnTo>
                    <a:pt x="256" y="851"/>
                  </a:lnTo>
                  <a:lnTo>
                    <a:pt x="154" y="1056"/>
                  </a:lnTo>
                  <a:lnTo>
                    <a:pt x="86" y="1260"/>
                  </a:lnTo>
                  <a:lnTo>
                    <a:pt x="35" y="1481"/>
                  </a:lnTo>
                  <a:lnTo>
                    <a:pt x="18" y="1703"/>
                  </a:lnTo>
                  <a:lnTo>
                    <a:pt x="0" y="1924"/>
                  </a:lnTo>
                  <a:lnTo>
                    <a:pt x="18" y="2145"/>
                  </a:lnTo>
                  <a:lnTo>
                    <a:pt x="52" y="2366"/>
                  </a:lnTo>
                  <a:lnTo>
                    <a:pt x="86" y="2520"/>
                  </a:lnTo>
                  <a:lnTo>
                    <a:pt x="137" y="2656"/>
                  </a:lnTo>
                  <a:lnTo>
                    <a:pt x="205" y="2809"/>
                  </a:lnTo>
                  <a:lnTo>
                    <a:pt x="273" y="2945"/>
                  </a:lnTo>
                  <a:lnTo>
                    <a:pt x="341" y="3081"/>
                  </a:lnTo>
                  <a:lnTo>
                    <a:pt x="443" y="3218"/>
                  </a:lnTo>
                  <a:lnTo>
                    <a:pt x="528" y="3337"/>
                  </a:lnTo>
                  <a:lnTo>
                    <a:pt x="630" y="3456"/>
                  </a:lnTo>
                  <a:lnTo>
                    <a:pt x="749" y="3575"/>
                  </a:lnTo>
                  <a:lnTo>
                    <a:pt x="869" y="3660"/>
                  </a:lnTo>
                  <a:lnTo>
                    <a:pt x="988" y="3745"/>
                  </a:lnTo>
                  <a:lnTo>
                    <a:pt x="1124" y="3830"/>
                  </a:lnTo>
                  <a:lnTo>
                    <a:pt x="1260" y="3898"/>
                  </a:lnTo>
                  <a:lnTo>
                    <a:pt x="1413" y="3950"/>
                  </a:lnTo>
                  <a:lnTo>
                    <a:pt x="1550" y="3984"/>
                  </a:lnTo>
                  <a:lnTo>
                    <a:pt x="1703" y="4001"/>
                  </a:lnTo>
                  <a:lnTo>
                    <a:pt x="1958" y="4001"/>
                  </a:lnTo>
                  <a:lnTo>
                    <a:pt x="2179" y="3950"/>
                  </a:lnTo>
                  <a:lnTo>
                    <a:pt x="2418" y="3881"/>
                  </a:lnTo>
                  <a:lnTo>
                    <a:pt x="2639" y="3779"/>
                  </a:lnTo>
                  <a:lnTo>
                    <a:pt x="2843" y="3643"/>
                  </a:lnTo>
                  <a:lnTo>
                    <a:pt x="3014" y="3473"/>
                  </a:lnTo>
                  <a:lnTo>
                    <a:pt x="3184" y="3303"/>
                  </a:lnTo>
                  <a:lnTo>
                    <a:pt x="3303" y="3098"/>
                  </a:lnTo>
                  <a:lnTo>
                    <a:pt x="3405" y="2911"/>
                  </a:lnTo>
                  <a:lnTo>
                    <a:pt x="3473" y="2707"/>
                  </a:lnTo>
                  <a:lnTo>
                    <a:pt x="3541" y="2503"/>
                  </a:lnTo>
                  <a:lnTo>
                    <a:pt x="3575" y="2298"/>
                  </a:lnTo>
                  <a:lnTo>
                    <a:pt x="3609" y="2077"/>
                  </a:lnTo>
                  <a:lnTo>
                    <a:pt x="3609" y="1856"/>
                  </a:lnTo>
                  <a:lnTo>
                    <a:pt x="3609" y="1651"/>
                  </a:lnTo>
                  <a:lnTo>
                    <a:pt x="3575" y="1430"/>
                  </a:lnTo>
                  <a:lnTo>
                    <a:pt x="3524" y="1226"/>
                  </a:lnTo>
                  <a:lnTo>
                    <a:pt x="3456" y="1039"/>
                  </a:lnTo>
                  <a:lnTo>
                    <a:pt x="3371" y="851"/>
                  </a:lnTo>
                  <a:lnTo>
                    <a:pt x="3269" y="681"/>
                  </a:lnTo>
                  <a:lnTo>
                    <a:pt x="3150" y="528"/>
                  </a:lnTo>
                  <a:lnTo>
                    <a:pt x="3014" y="375"/>
                  </a:lnTo>
                  <a:lnTo>
                    <a:pt x="2843" y="273"/>
                  </a:lnTo>
                  <a:lnTo>
                    <a:pt x="2656" y="170"/>
                  </a:lnTo>
                  <a:lnTo>
                    <a:pt x="2503" y="119"/>
                  </a:lnTo>
                  <a:lnTo>
                    <a:pt x="2350" y="68"/>
                  </a:lnTo>
                  <a:lnTo>
                    <a:pt x="2196" y="34"/>
                  </a:lnTo>
                  <a:lnTo>
                    <a:pt x="2026" y="17"/>
                  </a:lnTo>
                  <a:lnTo>
                    <a:pt x="1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2" name="Google Shape;11692;g3a911e68fde_4_17"/>
            <p:cNvSpPr/>
            <p:nvPr/>
          </p:nvSpPr>
          <p:spPr>
            <a:xfrm>
              <a:off x="811109" y="2312465"/>
              <a:ext cx="204017" cy="225216"/>
            </a:xfrm>
            <a:custGeom>
              <a:rect b="b" l="l" r="r" t="t"/>
              <a:pathLst>
                <a:path extrusionOk="0" h="3984" w="3609">
                  <a:moveTo>
                    <a:pt x="1702" y="1"/>
                  </a:moveTo>
                  <a:lnTo>
                    <a:pt x="1532" y="18"/>
                  </a:lnTo>
                  <a:lnTo>
                    <a:pt x="1379" y="35"/>
                  </a:lnTo>
                  <a:lnTo>
                    <a:pt x="1226" y="69"/>
                  </a:lnTo>
                  <a:lnTo>
                    <a:pt x="1090" y="120"/>
                  </a:lnTo>
                  <a:lnTo>
                    <a:pt x="936" y="188"/>
                  </a:lnTo>
                  <a:lnTo>
                    <a:pt x="800" y="256"/>
                  </a:lnTo>
                  <a:lnTo>
                    <a:pt x="681" y="341"/>
                  </a:lnTo>
                  <a:lnTo>
                    <a:pt x="562" y="443"/>
                  </a:lnTo>
                  <a:lnTo>
                    <a:pt x="460" y="545"/>
                  </a:lnTo>
                  <a:lnTo>
                    <a:pt x="358" y="664"/>
                  </a:lnTo>
                  <a:lnTo>
                    <a:pt x="238" y="852"/>
                  </a:lnTo>
                  <a:lnTo>
                    <a:pt x="153" y="1039"/>
                  </a:lnTo>
                  <a:lnTo>
                    <a:pt x="85" y="1243"/>
                  </a:lnTo>
                  <a:lnTo>
                    <a:pt x="34" y="1465"/>
                  </a:lnTo>
                  <a:lnTo>
                    <a:pt x="0" y="1686"/>
                  </a:lnTo>
                  <a:lnTo>
                    <a:pt x="0" y="1907"/>
                  </a:lnTo>
                  <a:lnTo>
                    <a:pt x="17" y="2128"/>
                  </a:lnTo>
                  <a:lnTo>
                    <a:pt x="51" y="2350"/>
                  </a:lnTo>
                  <a:lnTo>
                    <a:pt x="85" y="2503"/>
                  </a:lnTo>
                  <a:lnTo>
                    <a:pt x="136" y="2639"/>
                  </a:lnTo>
                  <a:lnTo>
                    <a:pt x="187" y="2792"/>
                  </a:lnTo>
                  <a:lnTo>
                    <a:pt x="255" y="2928"/>
                  </a:lnTo>
                  <a:lnTo>
                    <a:pt x="341" y="3065"/>
                  </a:lnTo>
                  <a:lnTo>
                    <a:pt x="426" y="3201"/>
                  </a:lnTo>
                  <a:lnTo>
                    <a:pt x="528" y="3320"/>
                  </a:lnTo>
                  <a:lnTo>
                    <a:pt x="630" y="3439"/>
                  </a:lnTo>
                  <a:lnTo>
                    <a:pt x="732" y="3558"/>
                  </a:lnTo>
                  <a:lnTo>
                    <a:pt x="851" y="3643"/>
                  </a:lnTo>
                  <a:lnTo>
                    <a:pt x="987" y="3746"/>
                  </a:lnTo>
                  <a:lnTo>
                    <a:pt x="1124" y="3814"/>
                  </a:lnTo>
                  <a:lnTo>
                    <a:pt x="1260" y="3882"/>
                  </a:lnTo>
                  <a:lnTo>
                    <a:pt x="1396" y="3933"/>
                  </a:lnTo>
                  <a:lnTo>
                    <a:pt x="1549" y="3967"/>
                  </a:lnTo>
                  <a:lnTo>
                    <a:pt x="1702" y="3984"/>
                  </a:lnTo>
                  <a:lnTo>
                    <a:pt x="1941" y="3984"/>
                  </a:lnTo>
                  <a:lnTo>
                    <a:pt x="2179" y="3933"/>
                  </a:lnTo>
                  <a:lnTo>
                    <a:pt x="2400" y="3865"/>
                  </a:lnTo>
                  <a:lnTo>
                    <a:pt x="2622" y="3763"/>
                  </a:lnTo>
                  <a:lnTo>
                    <a:pt x="2826" y="3626"/>
                  </a:lnTo>
                  <a:lnTo>
                    <a:pt x="3013" y="3456"/>
                  </a:lnTo>
                  <a:lnTo>
                    <a:pt x="3166" y="3286"/>
                  </a:lnTo>
                  <a:lnTo>
                    <a:pt x="3302" y="3082"/>
                  </a:lnTo>
                  <a:lnTo>
                    <a:pt x="3388" y="2894"/>
                  </a:lnTo>
                  <a:lnTo>
                    <a:pt x="3473" y="2690"/>
                  </a:lnTo>
                  <a:lnTo>
                    <a:pt x="3524" y="2486"/>
                  </a:lnTo>
                  <a:lnTo>
                    <a:pt x="3575" y="2282"/>
                  </a:lnTo>
                  <a:lnTo>
                    <a:pt x="3592" y="2060"/>
                  </a:lnTo>
                  <a:lnTo>
                    <a:pt x="3609" y="1839"/>
                  </a:lnTo>
                  <a:lnTo>
                    <a:pt x="3592" y="1635"/>
                  </a:lnTo>
                  <a:lnTo>
                    <a:pt x="3558" y="1413"/>
                  </a:lnTo>
                  <a:lnTo>
                    <a:pt x="3524" y="1209"/>
                  </a:lnTo>
                  <a:lnTo>
                    <a:pt x="3456" y="1022"/>
                  </a:lnTo>
                  <a:lnTo>
                    <a:pt x="3371" y="835"/>
                  </a:lnTo>
                  <a:lnTo>
                    <a:pt x="3268" y="664"/>
                  </a:lnTo>
                  <a:lnTo>
                    <a:pt x="3149" y="511"/>
                  </a:lnTo>
                  <a:lnTo>
                    <a:pt x="2996" y="358"/>
                  </a:lnTo>
                  <a:lnTo>
                    <a:pt x="2843" y="256"/>
                  </a:lnTo>
                  <a:lnTo>
                    <a:pt x="2656" y="154"/>
                  </a:lnTo>
                  <a:lnTo>
                    <a:pt x="2502" y="103"/>
                  </a:lnTo>
                  <a:lnTo>
                    <a:pt x="2349" y="52"/>
                  </a:lnTo>
                  <a:lnTo>
                    <a:pt x="2179" y="18"/>
                  </a:lnTo>
                  <a:lnTo>
                    <a:pt x="2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3" name="Google Shape;11693;g3a911e68fde_4_17"/>
            <p:cNvSpPr/>
            <p:nvPr/>
          </p:nvSpPr>
          <p:spPr>
            <a:xfrm>
              <a:off x="893868" y="2378888"/>
              <a:ext cx="76033" cy="82816"/>
            </a:xfrm>
            <a:custGeom>
              <a:rect b="b" l="l" r="r" t="t"/>
              <a:pathLst>
                <a:path extrusionOk="0" h="1465" w="1345">
                  <a:moveTo>
                    <a:pt x="630" y="0"/>
                  </a:moveTo>
                  <a:lnTo>
                    <a:pt x="528" y="17"/>
                  </a:lnTo>
                  <a:lnTo>
                    <a:pt x="409" y="51"/>
                  </a:lnTo>
                  <a:lnTo>
                    <a:pt x="306" y="102"/>
                  </a:lnTo>
                  <a:lnTo>
                    <a:pt x="221" y="153"/>
                  </a:lnTo>
                  <a:lnTo>
                    <a:pt x="136" y="238"/>
                  </a:lnTo>
                  <a:lnTo>
                    <a:pt x="68" y="392"/>
                  </a:lnTo>
                  <a:lnTo>
                    <a:pt x="17" y="545"/>
                  </a:lnTo>
                  <a:lnTo>
                    <a:pt x="0" y="698"/>
                  </a:lnTo>
                  <a:lnTo>
                    <a:pt x="34" y="868"/>
                  </a:lnTo>
                  <a:lnTo>
                    <a:pt x="51" y="970"/>
                  </a:lnTo>
                  <a:lnTo>
                    <a:pt x="102" y="1090"/>
                  </a:lnTo>
                  <a:lnTo>
                    <a:pt x="170" y="1192"/>
                  </a:lnTo>
                  <a:lnTo>
                    <a:pt x="238" y="1277"/>
                  </a:lnTo>
                  <a:lnTo>
                    <a:pt x="323" y="1345"/>
                  </a:lnTo>
                  <a:lnTo>
                    <a:pt x="426" y="1413"/>
                  </a:lnTo>
                  <a:lnTo>
                    <a:pt x="528" y="1447"/>
                  </a:lnTo>
                  <a:lnTo>
                    <a:pt x="630" y="1464"/>
                  </a:lnTo>
                  <a:lnTo>
                    <a:pt x="817" y="1464"/>
                  </a:lnTo>
                  <a:lnTo>
                    <a:pt x="902" y="1430"/>
                  </a:lnTo>
                  <a:lnTo>
                    <a:pt x="987" y="1396"/>
                  </a:lnTo>
                  <a:lnTo>
                    <a:pt x="1055" y="1345"/>
                  </a:lnTo>
                  <a:lnTo>
                    <a:pt x="1124" y="1277"/>
                  </a:lnTo>
                  <a:lnTo>
                    <a:pt x="1175" y="1209"/>
                  </a:lnTo>
                  <a:lnTo>
                    <a:pt x="1226" y="1141"/>
                  </a:lnTo>
                  <a:lnTo>
                    <a:pt x="1294" y="987"/>
                  </a:lnTo>
                  <a:lnTo>
                    <a:pt x="1328" y="834"/>
                  </a:lnTo>
                  <a:lnTo>
                    <a:pt x="1345" y="681"/>
                  </a:lnTo>
                  <a:lnTo>
                    <a:pt x="1328" y="528"/>
                  </a:lnTo>
                  <a:lnTo>
                    <a:pt x="1294" y="375"/>
                  </a:lnTo>
                  <a:lnTo>
                    <a:pt x="1226" y="238"/>
                  </a:lnTo>
                  <a:lnTo>
                    <a:pt x="1175" y="187"/>
                  </a:lnTo>
                  <a:lnTo>
                    <a:pt x="1124" y="136"/>
                  </a:lnTo>
                  <a:lnTo>
                    <a:pt x="1055" y="85"/>
                  </a:lnTo>
                  <a:lnTo>
                    <a:pt x="987" y="51"/>
                  </a:lnTo>
                  <a:lnTo>
                    <a:pt x="868" y="1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4" name="Google Shape;11694;g3a911e68fde_4_17"/>
            <p:cNvSpPr/>
            <p:nvPr/>
          </p:nvSpPr>
          <p:spPr>
            <a:xfrm>
              <a:off x="883240" y="2378888"/>
              <a:ext cx="75128" cy="82816"/>
            </a:xfrm>
            <a:custGeom>
              <a:rect b="b" l="l" r="r" t="t"/>
              <a:pathLst>
                <a:path extrusionOk="0" h="1465" w="1329">
                  <a:moveTo>
                    <a:pt x="631" y="0"/>
                  </a:moveTo>
                  <a:lnTo>
                    <a:pt x="511" y="17"/>
                  </a:lnTo>
                  <a:lnTo>
                    <a:pt x="392" y="51"/>
                  </a:lnTo>
                  <a:lnTo>
                    <a:pt x="290" y="102"/>
                  </a:lnTo>
                  <a:lnTo>
                    <a:pt x="205" y="153"/>
                  </a:lnTo>
                  <a:lnTo>
                    <a:pt x="137" y="238"/>
                  </a:lnTo>
                  <a:lnTo>
                    <a:pt x="52" y="392"/>
                  </a:lnTo>
                  <a:lnTo>
                    <a:pt x="1" y="545"/>
                  </a:lnTo>
                  <a:lnTo>
                    <a:pt x="1" y="698"/>
                  </a:lnTo>
                  <a:lnTo>
                    <a:pt x="18" y="868"/>
                  </a:lnTo>
                  <a:lnTo>
                    <a:pt x="52" y="970"/>
                  </a:lnTo>
                  <a:lnTo>
                    <a:pt x="86" y="1090"/>
                  </a:lnTo>
                  <a:lnTo>
                    <a:pt x="154" y="1192"/>
                  </a:lnTo>
                  <a:lnTo>
                    <a:pt x="222" y="1277"/>
                  </a:lnTo>
                  <a:lnTo>
                    <a:pt x="307" y="1345"/>
                  </a:lnTo>
                  <a:lnTo>
                    <a:pt x="409" y="1413"/>
                  </a:lnTo>
                  <a:lnTo>
                    <a:pt x="511" y="1447"/>
                  </a:lnTo>
                  <a:lnTo>
                    <a:pt x="631" y="1464"/>
                  </a:lnTo>
                  <a:lnTo>
                    <a:pt x="801" y="1464"/>
                  </a:lnTo>
                  <a:lnTo>
                    <a:pt x="886" y="1430"/>
                  </a:lnTo>
                  <a:lnTo>
                    <a:pt x="971" y="1396"/>
                  </a:lnTo>
                  <a:lnTo>
                    <a:pt x="1039" y="1345"/>
                  </a:lnTo>
                  <a:lnTo>
                    <a:pt x="1107" y="1277"/>
                  </a:lnTo>
                  <a:lnTo>
                    <a:pt x="1175" y="1209"/>
                  </a:lnTo>
                  <a:lnTo>
                    <a:pt x="1226" y="1141"/>
                  </a:lnTo>
                  <a:lnTo>
                    <a:pt x="1277" y="987"/>
                  </a:lnTo>
                  <a:lnTo>
                    <a:pt x="1312" y="834"/>
                  </a:lnTo>
                  <a:lnTo>
                    <a:pt x="1329" y="681"/>
                  </a:lnTo>
                  <a:lnTo>
                    <a:pt x="1312" y="528"/>
                  </a:lnTo>
                  <a:lnTo>
                    <a:pt x="1277" y="375"/>
                  </a:lnTo>
                  <a:lnTo>
                    <a:pt x="1209" y="238"/>
                  </a:lnTo>
                  <a:lnTo>
                    <a:pt x="1158" y="187"/>
                  </a:lnTo>
                  <a:lnTo>
                    <a:pt x="1107" y="136"/>
                  </a:lnTo>
                  <a:lnTo>
                    <a:pt x="1056" y="85"/>
                  </a:lnTo>
                  <a:lnTo>
                    <a:pt x="988" y="51"/>
                  </a:lnTo>
                  <a:lnTo>
                    <a:pt x="869" y="17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5" name="Google Shape;11695;g3a911e68fde_4_17"/>
            <p:cNvSpPr/>
            <p:nvPr/>
          </p:nvSpPr>
          <p:spPr>
            <a:xfrm>
              <a:off x="-506311" y="3323842"/>
              <a:ext cx="204073" cy="237765"/>
            </a:xfrm>
            <a:custGeom>
              <a:rect b="b" l="l" r="r" t="t"/>
              <a:pathLst>
                <a:path extrusionOk="0" h="4206" w="3610">
                  <a:moveTo>
                    <a:pt x="1754" y="0"/>
                  </a:moveTo>
                  <a:lnTo>
                    <a:pt x="1584" y="18"/>
                  </a:lnTo>
                  <a:lnTo>
                    <a:pt x="1431" y="35"/>
                  </a:lnTo>
                  <a:lnTo>
                    <a:pt x="1261" y="69"/>
                  </a:lnTo>
                  <a:lnTo>
                    <a:pt x="1107" y="120"/>
                  </a:lnTo>
                  <a:lnTo>
                    <a:pt x="954" y="171"/>
                  </a:lnTo>
                  <a:lnTo>
                    <a:pt x="767" y="273"/>
                  </a:lnTo>
                  <a:lnTo>
                    <a:pt x="614" y="392"/>
                  </a:lnTo>
                  <a:lnTo>
                    <a:pt x="461" y="545"/>
                  </a:lnTo>
                  <a:lnTo>
                    <a:pt x="341" y="698"/>
                  </a:lnTo>
                  <a:lnTo>
                    <a:pt x="239" y="886"/>
                  </a:lnTo>
                  <a:lnTo>
                    <a:pt x="154" y="1090"/>
                  </a:lnTo>
                  <a:lnTo>
                    <a:pt x="86" y="1294"/>
                  </a:lnTo>
                  <a:lnTo>
                    <a:pt x="35" y="1498"/>
                  </a:lnTo>
                  <a:lnTo>
                    <a:pt x="18" y="1737"/>
                  </a:lnTo>
                  <a:lnTo>
                    <a:pt x="1" y="1958"/>
                  </a:lnTo>
                  <a:lnTo>
                    <a:pt x="18" y="2179"/>
                  </a:lnTo>
                  <a:lnTo>
                    <a:pt x="35" y="2418"/>
                  </a:lnTo>
                  <a:lnTo>
                    <a:pt x="86" y="2639"/>
                  </a:lnTo>
                  <a:lnTo>
                    <a:pt x="137" y="2843"/>
                  </a:lnTo>
                  <a:lnTo>
                    <a:pt x="222" y="3065"/>
                  </a:lnTo>
                  <a:lnTo>
                    <a:pt x="307" y="3252"/>
                  </a:lnTo>
                  <a:lnTo>
                    <a:pt x="444" y="3473"/>
                  </a:lnTo>
                  <a:lnTo>
                    <a:pt x="597" y="3660"/>
                  </a:lnTo>
                  <a:lnTo>
                    <a:pt x="784" y="3831"/>
                  </a:lnTo>
                  <a:lnTo>
                    <a:pt x="988" y="3967"/>
                  </a:lnTo>
                  <a:lnTo>
                    <a:pt x="1193" y="4086"/>
                  </a:lnTo>
                  <a:lnTo>
                    <a:pt x="1431" y="4171"/>
                  </a:lnTo>
                  <a:lnTo>
                    <a:pt x="1669" y="4205"/>
                  </a:lnTo>
                  <a:lnTo>
                    <a:pt x="1907" y="4205"/>
                  </a:lnTo>
                  <a:lnTo>
                    <a:pt x="2061" y="4188"/>
                  </a:lnTo>
                  <a:lnTo>
                    <a:pt x="2214" y="4154"/>
                  </a:lnTo>
                  <a:lnTo>
                    <a:pt x="2350" y="4086"/>
                  </a:lnTo>
                  <a:lnTo>
                    <a:pt x="2486" y="4035"/>
                  </a:lnTo>
                  <a:lnTo>
                    <a:pt x="2622" y="3950"/>
                  </a:lnTo>
                  <a:lnTo>
                    <a:pt x="2742" y="3848"/>
                  </a:lnTo>
                  <a:lnTo>
                    <a:pt x="2878" y="3745"/>
                  </a:lnTo>
                  <a:lnTo>
                    <a:pt x="2980" y="3643"/>
                  </a:lnTo>
                  <a:lnTo>
                    <a:pt x="3082" y="3524"/>
                  </a:lnTo>
                  <a:lnTo>
                    <a:pt x="3184" y="3388"/>
                  </a:lnTo>
                  <a:lnTo>
                    <a:pt x="3269" y="3252"/>
                  </a:lnTo>
                  <a:lnTo>
                    <a:pt x="3354" y="3099"/>
                  </a:lnTo>
                  <a:lnTo>
                    <a:pt x="3422" y="2945"/>
                  </a:lnTo>
                  <a:lnTo>
                    <a:pt x="3474" y="2792"/>
                  </a:lnTo>
                  <a:lnTo>
                    <a:pt x="3525" y="2639"/>
                  </a:lnTo>
                  <a:lnTo>
                    <a:pt x="3559" y="2486"/>
                  </a:lnTo>
                  <a:lnTo>
                    <a:pt x="3593" y="2247"/>
                  </a:lnTo>
                  <a:lnTo>
                    <a:pt x="3610" y="2026"/>
                  </a:lnTo>
                  <a:lnTo>
                    <a:pt x="3610" y="1788"/>
                  </a:lnTo>
                  <a:lnTo>
                    <a:pt x="3576" y="1550"/>
                  </a:lnTo>
                  <a:lnTo>
                    <a:pt x="3525" y="1328"/>
                  </a:lnTo>
                  <a:lnTo>
                    <a:pt x="3457" y="1107"/>
                  </a:lnTo>
                  <a:lnTo>
                    <a:pt x="3354" y="903"/>
                  </a:lnTo>
                  <a:lnTo>
                    <a:pt x="3235" y="698"/>
                  </a:lnTo>
                  <a:lnTo>
                    <a:pt x="3150" y="579"/>
                  </a:lnTo>
                  <a:lnTo>
                    <a:pt x="3048" y="477"/>
                  </a:lnTo>
                  <a:lnTo>
                    <a:pt x="2929" y="375"/>
                  </a:lnTo>
                  <a:lnTo>
                    <a:pt x="2793" y="290"/>
                  </a:lnTo>
                  <a:lnTo>
                    <a:pt x="2673" y="205"/>
                  </a:lnTo>
                  <a:lnTo>
                    <a:pt x="2520" y="137"/>
                  </a:lnTo>
                  <a:lnTo>
                    <a:pt x="2384" y="86"/>
                  </a:lnTo>
                  <a:lnTo>
                    <a:pt x="2231" y="52"/>
                  </a:lnTo>
                  <a:lnTo>
                    <a:pt x="2061" y="18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6" name="Google Shape;11696;g3a911e68fde_4_17"/>
            <p:cNvSpPr/>
            <p:nvPr/>
          </p:nvSpPr>
          <p:spPr>
            <a:xfrm>
              <a:off x="-529375" y="3337296"/>
              <a:ext cx="203112" cy="237765"/>
            </a:xfrm>
            <a:custGeom>
              <a:rect b="b" l="l" r="r" t="t"/>
              <a:pathLst>
                <a:path extrusionOk="0" h="4206" w="3593">
                  <a:moveTo>
                    <a:pt x="1583" y="1"/>
                  </a:moveTo>
                  <a:lnTo>
                    <a:pt x="1413" y="35"/>
                  </a:lnTo>
                  <a:lnTo>
                    <a:pt x="1260" y="69"/>
                  </a:lnTo>
                  <a:lnTo>
                    <a:pt x="1090" y="103"/>
                  </a:lnTo>
                  <a:lnTo>
                    <a:pt x="937" y="171"/>
                  </a:lnTo>
                  <a:lnTo>
                    <a:pt x="766" y="273"/>
                  </a:lnTo>
                  <a:lnTo>
                    <a:pt x="596" y="392"/>
                  </a:lnTo>
                  <a:lnTo>
                    <a:pt x="460" y="546"/>
                  </a:lnTo>
                  <a:lnTo>
                    <a:pt x="324" y="699"/>
                  </a:lnTo>
                  <a:lnTo>
                    <a:pt x="222" y="886"/>
                  </a:lnTo>
                  <a:lnTo>
                    <a:pt x="137" y="1073"/>
                  </a:lnTo>
                  <a:lnTo>
                    <a:pt x="85" y="1295"/>
                  </a:lnTo>
                  <a:lnTo>
                    <a:pt x="34" y="1499"/>
                  </a:lnTo>
                  <a:lnTo>
                    <a:pt x="0" y="1720"/>
                  </a:lnTo>
                  <a:lnTo>
                    <a:pt x="0" y="1958"/>
                  </a:lnTo>
                  <a:lnTo>
                    <a:pt x="0" y="2180"/>
                  </a:lnTo>
                  <a:lnTo>
                    <a:pt x="34" y="2401"/>
                  </a:lnTo>
                  <a:lnTo>
                    <a:pt x="68" y="2622"/>
                  </a:lnTo>
                  <a:lnTo>
                    <a:pt x="137" y="2844"/>
                  </a:lnTo>
                  <a:lnTo>
                    <a:pt x="205" y="3048"/>
                  </a:lnTo>
                  <a:lnTo>
                    <a:pt x="290" y="3252"/>
                  </a:lnTo>
                  <a:lnTo>
                    <a:pt x="426" y="3456"/>
                  </a:lnTo>
                  <a:lnTo>
                    <a:pt x="596" y="3661"/>
                  </a:lnTo>
                  <a:lnTo>
                    <a:pt x="766" y="3831"/>
                  </a:lnTo>
                  <a:lnTo>
                    <a:pt x="971" y="3967"/>
                  </a:lnTo>
                  <a:lnTo>
                    <a:pt x="1192" y="4086"/>
                  </a:lnTo>
                  <a:lnTo>
                    <a:pt x="1413" y="4154"/>
                  </a:lnTo>
                  <a:lnTo>
                    <a:pt x="1652" y="4205"/>
                  </a:lnTo>
                  <a:lnTo>
                    <a:pt x="1890" y="4205"/>
                  </a:lnTo>
                  <a:lnTo>
                    <a:pt x="2043" y="4188"/>
                  </a:lnTo>
                  <a:lnTo>
                    <a:pt x="2196" y="4137"/>
                  </a:lnTo>
                  <a:lnTo>
                    <a:pt x="2350" y="4086"/>
                  </a:lnTo>
                  <a:lnTo>
                    <a:pt x="2486" y="4018"/>
                  </a:lnTo>
                  <a:lnTo>
                    <a:pt x="2622" y="3950"/>
                  </a:lnTo>
                  <a:lnTo>
                    <a:pt x="2741" y="3848"/>
                  </a:lnTo>
                  <a:lnTo>
                    <a:pt x="2860" y="3746"/>
                  </a:lnTo>
                  <a:lnTo>
                    <a:pt x="2979" y="3644"/>
                  </a:lnTo>
                  <a:lnTo>
                    <a:pt x="3081" y="3507"/>
                  </a:lnTo>
                  <a:lnTo>
                    <a:pt x="3167" y="3388"/>
                  </a:lnTo>
                  <a:lnTo>
                    <a:pt x="3252" y="3235"/>
                  </a:lnTo>
                  <a:lnTo>
                    <a:pt x="3337" y="3099"/>
                  </a:lnTo>
                  <a:lnTo>
                    <a:pt x="3405" y="2946"/>
                  </a:lnTo>
                  <a:lnTo>
                    <a:pt x="3473" y="2793"/>
                  </a:lnTo>
                  <a:lnTo>
                    <a:pt x="3507" y="2639"/>
                  </a:lnTo>
                  <a:lnTo>
                    <a:pt x="3558" y="2469"/>
                  </a:lnTo>
                  <a:lnTo>
                    <a:pt x="3592" y="2248"/>
                  </a:lnTo>
                  <a:lnTo>
                    <a:pt x="3592" y="2009"/>
                  </a:lnTo>
                  <a:lnTo>
                    <a:pt x="3592" y="1788"/>
                  </a:lnTo>
                  <a:lnTo>
                    <a:pt x="3575" y="1550"/>
                  </a:lnTo>
                  <a:lnTo>
                    <a:pt x="3524" y="1329"/>
                  </a:lnTo>
                  <a:lnTo>
                    <a:pt x="3439" y="1107"/>
                  </a:lnTo>
                  <a:lnTo>
                    <a:pt x="3354" y="903"/>
                  </a:lnTo>
                  <a:lnTo>
                    <a:pt x="3235" y="699"/>
                  </a:lnTo>
                  <a:lnTo>
                    <a:pt x="3133" y="580"/>
                  </a:lnTo>
                  <a:lnTo>
                    <a:pt x="3030" y="460"/>
                  </a:lnTo>
                  <a:lnTo>
                    <a:pt x="2911" y="375"/>
                  </a:lnTo>
                  <a:lnTo>
                    <a:pt x="2792" y="273"/>
                  </a:lnTo>
                  <a:lnTo>
                    <a:pt x="2656" y="205"/>
                  </a:lnTo>
                  <a:lnTo>
                    <a:pt x="2520" y="137"/>
                  </a:lnTo>
                  <a:lnTo>
                    <a:pt x="2367" y="86"/>
                  </a:lnTo>
                  <a:lnTo>
                    <a:pt x="2213" y="52"/>
                  </a:lnTo>
                  <a:lnTo>
                    <a:pt x="2060" y="18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7" name="Google Shape;11697;g3a911e68fde_4_17"/>
            <p:cNvSpPr/>
            <p:nvPr/>
          </p:nvSpPr>
          <p:spPr>
            <a:xfrm>
              <a:off x="-485112" y="3407563"/>
              <a:ext cx="76089" cy="87621"/>
            </a:xfrm>
            <a:custGeom>
              <a:rect b="b" l="l" r="r" t="t"/>
              <a:pathLst>
                <a:path extrusionOk="0" h="1550" w="1346">
                  <a:moveTo>
                    <a:pt x="596" y="0"/>
                  </a:moveTo>
                  <a:lnTo>
                    <a:pt x="477" y="17"/>
                  </a:lnTo>
                  <a:lnTo>
                    <a:pt x="358" y="69"/>
                  </a:lnTo>
                  <a:lnTo>
                    <a:pt x="290" y="103"/>
                  </a:lnTo>
                  <a:lnTo>
                    <a:pt x="239" y="137"/>
                  </a:lnTo>
                  <a:lnTo>
                    <a:pt x="171" y="205"/>
                  </a:lnTo>
                  <a:lnTo>
                    <a:pt x="137" y="256"/>
                  </a:lnTo>
                  <a:lnTo>
                    <a:pt x="69" y="392"/>
                  </a:lnTo>
                  <a:lnTo>
                    <a:pt x="17" y="562"/>
                  </a:lnTo>
                  <a:lnTo>
                    <a:pt x="0" y="715"/>
                  </a:lnTo>
                  <a:lnTo>
                    <a:pt x="17" y="886"/>
                  </a:lnTo>
                  <a:lnTo>
                    <a:pt x="51" y="1056"/>
                  </a:lnTo>
                  <a:lnTo>
                    <a:pt x="120" y="1192"/>
                  </a:lnTo>
                  <a:lnTo>
                    <a:pt x="171" y="1277"/>
                  </a:lnTo>
                  <a:lnTo>
                    <a:pt x="222" y="1345"/>
                  </a:lnTo>
                  <a:lnTo>
                    <a:pt x="290" y="1413"/>
                  </a:lnTo>
                  <a:lnTo>
                    <a:pt x="375" y="1464"/>
                  </a:lnTo>
                  <a:lnTo>
                    <a:pt x="460" y="1515"/>
                  </a:lnTo>
                  <a:lnTo>
                    <a:pt x="528" y="1533"/>
                  </a:lnTo>
                  <a:lnTo>
                    <a:pt x="630" y="1550"/>
                  </a:lnTo>
                  <a:lnTo>
                    <a:pt x="715" y="1550"/>
                  </a:lnTo>
                  <a:lnTo>
                    <a:pt x="818" y="1533"/>
                  </a:lnTo>
                  <a:lnTo>
                    <a:pt x="937" y="1481"/>
                  </a:lnTo>
                  <a:lnTo>
                    <a:pt x="1022" y="1430"/>
                  </a:lnTo>
                  <a:lnTo>
                    <a:pt x="1107" y="1345"/>
                  </a:lnTo>
                  <a:lnTo>
                    <a:pt x="1192" y="1243"/>
                  </a:lnTo>
                  <a:lnTo>
                    <a:pt x="1243" y="1141"/>
                  </a:lnTo>
                  <a:lnTo>
                    <a:pt x="1294" y="1039"/>
                  </a:lnTo>
                  <a:lnTo>
                    <a:pt x="1328" y="920"/>
                  </a:lnTo>
                  <a:lnTo>
                    <a:pt x="1345" y="749"/>
                  </a:lnTo>
                  <a:lnTo>
                    <a:pt x="1328" y="579"/>
                  </a:lnTo>
                  <a:lnTo>
                    <a:pt x="1294" y="409"/>
                  </a:lnTo>
                  <a:lnTo>
                    <a:pt x="1260" y="324"/>
                  </a:lnTo>
                  <a:lnTo>
                    <a:pt x="1209" y="256"/>
                  </a:lnTo>
                  <a:lnTo>
                    <a:pt x="1141" y="171"/>
                  </a:lnTo>
                  <a:lnTo>
                    <a:pt x="1039" y="103"/>
                  </a:lnTo>
                  <a:lnTo>
                    <a:pt x="937" y="52"/>
                  </a:lnTo>
                  <a:lnTo>
                    <a:pt x="835" y="1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8" name="Google Shape;11698;g3a911e68fde_4_17"/>
            <p:cNvSpPr/>
            <p:nvPr/>
          </p:nvSpPr>
          <p:spPr>
            <a:xfrm>
              <a:off x="-473580" y="3407563"/>
              <a:ext cx="76089" cy="87621"/>
            </a:xfrm>
            <a:custGeom>
              <a:rect b="b" l="l" r="r" t="t"/>
              <a:pathLst>
                <a:path extrusionOk="0" h="1550" w="1346">
                  <a:moveTo>
                    <a:pt x="596" y="0"/>
                  </a:moveTo>
                  <a:lnTo>
                    <a:pt x="477" y="17"/>
                  </a:lnTo>
                  <a:lnTo>
                    <a:pt x="358" y="69"/>
                  </a:lnTo>
                  <a:lnTo>
                    <a:pt x="290" y="103"/>
                  </a:lnTo>
                  <a:lnTo>
                    <a:pt x="222" y="137"/>
                  </a:lnTo>
                  <a:lnTo>
                    <a:pt x="171" y="205"/>
                  </a:lnTo>
                  <a:lnTo>
                    <a:pt x="120" y="256"/>
                  </a:lnTo>
                  <a:lnTo>
                    <a:pt x="52" y="392"/>
                  </a:lnTo>
                  <a:lnTo>
                    <a:pt x="18" y="562"/>
                  </a:lnTo>
                  <a:lnTo>
                    <a:pt x="1" y="715"/>
                  </a:lnTo>
                  <a:lnTo>
                    <a:pt x="18" y="886"/>
                  </a:lnTo>
                  <a:lnTo>
                    <a:pt x="52" y="1056"/>
                  </a:lnTo>
                  <a:lnTo>
                    <a:pt x="120" y="1192"/>
                  </a:lnTo>
                  <a:lnTo>
                    <a:pt x="171" y="1277"/>
                  </a:lnTo>
                  <a:lnTo>
                    <a:pt x="222" y="1345"/>
                  </a:lnTo>
                  <a:lnTo>
                    <a:pt x="290" y="1413"/>
                  </a:lnTo>
                  <a:lnTo>
                    <a:pt x="358" y="1464"/>
                  </a:lnTo>
                  <a:lnTo>
                    <a:pt x="443" y="1515"/>
                  </a:lnTo>
                  <a:lnTo>
                    <a:pt x="528" y="1533"/>
                  </a:lnTo>
                  <a:lnTo>
                    <a:pt x="614" y="1550"/>
                  </a:lnTo>
                  <a:lnTo>
                    <a:pt x="716" y="1550"/>
                  </a:lnTo>
                  <a:lnTo>
                    <a:pt x="818" y="1533"/>
                  </a:lnTo>
                  <a:lnTo>
                    <a:pt x="920" y="1481"/>
                  </a:lnTo>
                  <a:lnTo>
                    <a:pt x="1022" y="1430"/>
                  </a:lnTo>
                  <a:lnTo>
                    <a:pt x="1107" y="1345"/>
                  </a:lnTo>
                  <a:lnTo>
                    <a:pt x="1175" y="1243"/>
                  </a:lnTo>
                  <a:lnTo>
                    <a:pt x="1243" y="1141"/>
                  </a:lnTo>
                  <a:lnTo>
                    <a:pt x="1294" y="1039"/>
                  </a:lnTo>
                  <a:lnTo>
                    <a:pt x="1311" y="920"/>
                  </a:lnTo>
                  <a:lnTo>
                    <a:pt x="1345" y="749"/>
                  </a:lnTo>
                  <a:lnTo>
                    <a:pt x="1328" y="579"/>
                  </a:lnTo>
                  <a:lnTo>
                    <a:pt x="1277" y="409"/>
                  </a:lnTo>
                  <a:lnTo>
                    <a:pt x="1243" y="324"/>
                  </a:lnTo>
                  <a:lnTo>
                    <a:pt x="1209" y="256"/>
                  </a:lnTo>
                  <a:lnTo>
                    <a:pt x="1124" y="171"/>
                  </a:lnTo>
                  <a:lnTo>
                    <a:pt x="1039" y="103"/>
                  </a:lnTo>
                  <a:lnTo>
                    <a:pt x="937" y="52"/>
                  </a:lnTo>
                  <a:lnTo>
                    <a:pt x="818" y="17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11699" name="Google Shape;11699;g3a911e68fde_4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3189" y="607265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0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g3a7959378fd_0_8857"/>
          <p:cNvSpPr txBox="1"/>
          <p:nvPr>
            <p:ph idx="8"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Integrantes</a:t>
            </a:r>
            <a:endParaRPr/>
          </a:p>
        </p:txBody>
      </p:sp>
      <p:sp>
        <p:nvSpPr>
          <p:cNvPr id="11372" name="Google Shape;11372;g3a7959378fd_0_8857"/>
          <p:cNvSpPr txBox="1"/>
          <p:nvPr>
            <p:ph type="title"/>
          </p:nvPr>
        </p:nvSpPr>
        <p:spPr>
          <a:xfrm>
            <a:off x="960000" y="3760775"/>
            <a:ext cx="30000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/>
              <a:t>Fabián Fernández Canelo</a:t>
            </a:r>
            <a:r>
              <a:rPr lang="es-CL" sz="2000"/>
              <a:t> </a:t>
            </a:r>
            <a:endParaRPr sz="2000"/>
          </a:p>
        </p:txBody>
      </p:sp>
      <p:sp>
        <p:nvSpPr>
          <p:cNvPr id="11373" name="Google Shape;11373;g3a7959378fd_0_8857"/>
          <p:cNvSpPr txBox="1"/>
          <p:nvPr>
            <p:ph idx="1" type="subTitle"/>
          </p:nvPr>
        </p:nvSpPr>
        <p:spPr>
          <a:xfrm>
            <a:off x="847950" y="4042475"/>
            <a:ext cx="2676000" cy="66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         </a:t>
            </a:r>
            <a:r>
              <a:rPr lang="es-CL" sz="2000"/>
              <a:t>- P</a:t>
            </a:r>
            <a:r>
              <a:rPr lang="es-CL" sz="2000"/>
              <a:t>roduct Owner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  </a:t>
            </a:r>
            <a:endParaRPr sz="1500"/>
          </a:p>
        </p:txBody>
      </p:sp>
      <p:sp>
        <p:nvSpPr>
          <p:cNvPr id="11374" name="Google Shape;11374;g3a7959378fd_0_8857"/>
          <p:cNvSpPr txBox="1"/>
          <p:nvPr>
            <p:ph idx="2" type="title"/>
          </p:nvPr>
        </p:nvSpPr>
        <p:spPr>
          <a:xfrm>
            <a:off x="4962448" y="3721338"/>
            <a:ext cx="22671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/>
              <a:t>Emilio Rubina Salinas</a:t>
            </a:r>
            <a:endParaRPr sz="1700"/>
          </a:p>
        </p:txBody>
      </p:sp>
      <p:sp>
        <p:nvSpPr>
          <p:cNvPr id="11375" name="Google Shape;11375;g3a7959378fd_0_8857"/>
          <p:cNvSpPr txBox="1"/>
          <p:nvPr>
            <p:ph idx="6" type="title"/>
          </p:nvPr>
        </p:nvSpPr>
        <p:spPr>
          <a:xfrm>
            <a:off x="8375749" y="3760775"/>
            <a:ext cx="2739300" cy="48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/>
              <a:t>Benjamín </a:t>
            </a:r>
            <a:r>
              <a:rPr lang="es-CL" sz="1700"/>
              <a:t>González Valencia</a:t>
            </a:r>
            <a:r>
              <a:rPr lang="es-CL"/>
              <a:t> </a:t>
            </a:r>
            <a:r>
              <a:rPr lang="es-CL"/>
              <a:t> </a:t>
            </a:r>
            <a:endParaRPr/>
          </a:p>
        </p:txBody>
      </p:sp>
      <p:sp>
        <p:nvSpPr>
          <p:cNvPr id="11376" name="Google Shape;11376;g3a7959378fd_0_8857"/>
          <p:cNvSpPr/>
          <p:nvPr/>
        </p:nvSpPr>
        <p:spPr>
          <a:xfrm>
            <a:off x="1256840" y="1827186"/>
            <a:ext cx="660900" cy="660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7" name="Google Shape;11377;g3a7959378fd_0_8857"/>
          <p:cNvSpPr/>
          <p:nvPr/>
        </p:nvSpPr>
        <p:spPr>
          <a:xfrm>
            <a:off x="4770557" y="1827186"/>
            <a:ext cx="660900" cy="660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8" name="Google Shape;11378;g3a7959378fd_0_8857"/>
          <p:cNvSpPr/>
          <p:nvPr/>
        </p:nvSpPr>
        <p:spPr>
          <a:xfrm>
            <a:off x="8514999" y="1827186"/>
            <a:ext cx="660900" cy="660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79" name="Google Shape;11379;g3a7959378fd_0_8857"/>
          <p:cNvGrpSpPr/>
          <p:nvPr/>
        </p:nvGrpSpPr>
        <p:grpSpPr>
          <a:xfrm>
            <a:off x="1487463" y="1964867"/>
            <a:ext cx="199528" cy="385224"/>
            <a:chOff x="293175" y="3084825"/>
            <a:chExt cx="149650" cy="288925"/>
          </a:xfrm>
        </p:grpSpPr>
        <p:sp>
          <p:nvSpPr>
            <p:cNvPr id="11380" name="Google Shape;11380;g3a7959378fd_0_8857"/>
            <p:cNvSpPr/>
            <p:nvPr/>
          </p:nvSpPr>
          <p:spPr>
            <a:xfrm>
              <a:off x="293175" y="3084825"/>
              <a:ext cx="149650" cy="236450"/>
            </a:xfrm>
            <a:custGeom>
              <a:rect b="b" l="l" r="r" t="t"/>
              <a:pathLst>
                <a:path extrusionOk="0" h="9458" w="5986">
                  <a:moveTo>
                    <a:pt x="2980" y="752"/>
                  </a:moveTo>
                  <a:lnTo>
                    <a:pt x="4612" y="1892"/>
                  </a:lnTo>
                  <a:lnTo>
                    <a:pt x="1373" y="1892"/>
                  </a:lnTo>
                  <a:lnTo>
                    <a:pt x="2980" y="752"/>
                  </a:lnTo>
                  <a:close/>
                  <a:moveTo>
                    <a:pt x="4327" y="3240"/>
                  </a:moveTo>
                  <a:lnTo>
                    <a:pt x="4457" y="3265"/>
                  </a:lnTo>
                  <a:lnTo>
                    <a:pt x="4560" y="3343"/>
                  </a:lnTo>
                  <a:lnTo>
                    <a:pt x="4638" y="3447"/>
                  </a:lnTo>
                  <a:lnTo>
                    <a:pt x="4664" y="3576"/>
                  </a:lnTo>
                  <a:lnTo>
                    <a:pt x="4664" y="4898"/>
                  </a:lnTo>
                  <a:lnTo>
                    <a:pt x="4638" y="5027"/>
                  </a:lnTo>
                  <a:lnTo>
                    <a:pt x="4560" y="5131"/>
                  </a:lnTo>
                  <a:lnTo>
                    <a:pt x="4457" y="5209"/>
                  </a:lnTo>
                  <a:lnTo>
                    <a:pt x="4327" y="5235"/>
                  </a:lnTo>
                  <a:lnTo>
                    <a:pt x="1658" y="5235"/>
                  </a:lnTo>
                  <a:lnTo>
                    <a:pt x="1529" y="5209"/>
                  </a:lnTo>
                  <a:lnTo>
                    <a:pt x="1425" y="5131"/>
                  </a:lnTo>
                  <a:lnTo>
                    <a:pt x="1348" y="5027"/>
                  </a:lnTo>
                  <a:lnTo>
                    <a:pt x="1322" y="4898"/>
                  </a:lnTo>
                  <a:lnTo>
                    <a:pt x="1322" y="3576"/>
                  </a:lnTo>
                  <a:lnTo>
                    <a:pt x="1348" y="3447"/>
                  </a:lnTo>
                  <a:lnTo>
                    <a:pt x="1425" y="3343"/>
                  </a:lnTo>
                  <a:lnTo>
                    <a:pt x="1529" y="3265"/>
                  </a:lnTo>
                  <a:lnTo>
                    <a:pt x="1658" y="3240"/>
                  </a:lnTo>
                  <a:close/>
                  <a:moveTo>
                    <a:pt x="2980" y="1"/>
                  </a:moveTo>
                  <a:lnTo>
                    <a:pt x="2902" y="27"/>
                  </a:lnTo>
                  <a:lnTo>
                    <a:pt x="2798" y="79"/>
                  </a:lnTo>
                  <a:lnTo>
                    <a:pt x="130" y="1970"/>
                  </a:lnTo>
                  <a:lnTo>
                    <a:pt x="104" y="1970"/>
                  </a:lnTo>
                  <a:lnTo>
                    <a:pt x="104" y="1996"/>
                  </a:lnTo>
                  <a:lnTo>
                    <a:pt x="78" y="1996"/>
                  </a:lnTo>
                  <a:lnTo>
                    <a:pt x="78" y="2022"/>
                  </a:lnTo>
                  <a:lnTo>
                    <a:pt x="52" y="2048"/>
                  </a:lnTo>
                  <a:lnTo>
                    <a:pt x="26" y="2074"/>
                  </a:lnTo>
                  <a:lnTo>
                    <a:pt x="26" y="2100"/>
                  </a:lnTo>
                  <a:lnTo>
                    <a:pt x="0" y="2125"/>
                  </a:lnTo>
                  <a:lnTo>
                    <a:pt x="0" y="2151"/>
                  </a:lnTo>
                  <a:lnTo>
                    <a:pt x="0" y="2177"/>
                  </a:lnTo>
                  <a:lnTo>
                    <a:pt x="0" y="2203"/>
                  </a:lnTo>
                  <a:lnTo>
                    <a:pt x="0" y="2229"/>
                  </a:lnTo>
                  <a:lnTo>
                    <a:pt x="0" y="9458"/>
                  </a:lnTo>
                  <a:lnTo>
                    <a:pt x="5985" y="9458"/>
                  </a:lnTo>
                  <a:lnTo>
                    <a:pt x="5985" y="2229"/>
                  </a:lnTo>
                  <a:lnTo>
                    <a:pt x="5985" y="2203"/>
                  </a:lnTo>
                  <a:lnTo>
                    <a:pt x="5985" y="2177"/>
                  </a:lnTo>
                  <a:lnTo>
                    <a:pt x="5985" y="2151"/>
                  </a:lnTo>
                  <a:lnTo>
                    <a:pt x="5959" y="2125"/>
                  </a:lnTo>
                  <a:lnTo>
                    <a:pt x="5959" y="2100"/>
                  </a:lnTo>
                  <a:lnTo>
                    <a:pt x="5959" y="2074"/>
                  </a:lnTo>
                  <a:lnTo>
                    <a:pt x="5933" y="2074"/>
                  </a:lnTo>
                  <a:lnTo>
                    <a:pt x="5933" y="2048"/>
                  </a:lnTo>
                  <a:lnTo>
                    <a:pt x="5908" y="2022"/>
                  </a:lnTo>
                  <a:lnTo>
                    <a:pt x="5908" y="1996"/>
                  </a:lnTo>
                  <a:lnTo>
                    <a:pt x="5882" y="1996"/>
                  </a:lnTo>
                  <a:lnTo>
                    <a:pt x="5882" y="1970"/>
                  </a:lnTo>
                  <a:lnTo>
                    <a:pt x="5856" y="1970"/>
                  </a:lnTo>
                  <a:lnTo>
                    <a:pt x="3187" y="79"/>
                  </a:lnTo>
                  <a:lnTo>
                    <a:pt x="3083" y="2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1" name="Google Shape;11381;g3a7959378fd_0_8857"/>
            <p:cNvSpPr/>
            <p:nvPr/>
          </p:nvSpPr>
          <p:spPr>
            <a:xfrm>
              <a:off x="343050" y="3182000"/>
              <a:ext cx="49900" cy="16850"/>
            </a:xfrm>
            <a:custGeom>
              <a:rect b="b" l="l" r="r" t="t"/>
              <a:pathLst>
                <a:path extrusionOk="0" h="674" w="1996">
                  <a:moveTo>
                    <a:pt x="0" y="0"/>
                  </a:moveTo>
                  <a:lnTo>
                    <a:pt x="0" y="674"/>
                  </a:lnTo>
                  <a:lnTo>
                    <a:pt x="1995" y="674"/>
                  </a:lnTo>
                  <a:lnTo>
                    <a:pt x="1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2" name="Google Shape;11382;g3a7959378fd_0_8857"/>
            <p:cNvSpPr/>
            <p:nvPr/>
          </p:nvSpPr>
          <p:spPr>
            <a:xfrm>
              <a:off x="293175" y="3337450"/>
              <a:ext cx="149650" cy="36300"/>
            </a:xfrm>
            <a:custGeom>
              <a:rect b="b" l="l" r="r" t="t"/>
              <a:pathLst>
                <a:path extrusionOk="0" h="1452" w="5986">
                  <a:moveTo>
                    <a:pt x="0" y="0"/>
                  </a:moveTo>
                  <a:lnTo>
                    <a:pt x="0" y="467"/>
                  </a:lnTo>
                  <a:lnTo>
                    <a:pt x="26" y="648"/>
                  </a:lnTo>
                  <a:lnTo>
                    <a:pt x="78" y="855"/>
                  </a:lnTo>
                  <a:lnTo>
                    <a:pt x="156" y="1011"/>
                  </a:lnTo>
                  <a:lnTo>
                    <a:pt x="285" y="1166"/>
                  </a:lnTo>
                  <a:lnTo>
                    <a:pt x="441" y="1296"/>
                  </a:lnTo>
                  <a:lnTo>
                    <a:pt x="596" y="1374"/>
                  </a:lnTo>
                  <a:lnTo>
                    <a:pt x="803" y="1425"/>
                  </a:lnTo>
                  <a:lnTo>
                    <a:pt x="985" y="1451"/>
                  </a:lnTo>
                  <a:lnTo>
                    <a:pt x="5001" y="1451"/>
                  </a:lnTo>
                  <a:lnTo>
                    <a:pt x="5182" y="1425"/>
                  </a:lnTo>
                  <a:lnTo>
                    <a:pt x="5389" y="1374"/>
                  </a:lnTo>
                  <a:lnTo>
                    <a:pt x="5545" y="1296"/>
                  </a:lnTo>
                  <a:lnTo>
                    <a:pt x="5700" y="1166"/>
                  </a:lnTo>
                  <a:lnTo>
                    <a:pt x="5830" y="1011"/>
                  </a:lnTo>
                  <a:lnTo>
                    <a:pt x="5908" y="855"/>
                  </a:lnTo>
                  <a:lnTo>
                    <a:pt x="5959" y="648"/>
                  </a:lnTo>
                  <a:lnTo>
                    <a:pt x="5985" y="467"/>
                  </a:lnTo>
                  <a:lnTo>
                    <a:pt x="5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3" name="Google Shape;11383;g3a7959378fd_0_8857"/>
          <p:cNvGrpSpPr/>
          <p:nvPr/>
        </p:nvGrpSpPr>
        <p:grpSpPr>
          <a:xfrm>
            <a:off x="5000797" y="1965004"/>
            <a:ext cx="200395" cy="385224"/>
            <a:chOff x="1053600" y="3084825"/>
            <a:chExt cx="150300" cy="288925"/>
          </a:xfrm>
        </p:grpSpPr>
        <p:sp>
          <p:nvSpPr>
            <p:cNvPr id="11384" name="Google Shape;11384;g3a7959378fd_0_8857"/>
            <p:cNvSpPr/>
            <p:nvPr/>
          </p:nvSpPr>
          <p:spPr>
            <a:xfrm>
              <a:off x="1053600" y="3084825"/>
              <a:ext cx="150300" cy="81000"/>
            </a:xfrm>
            <a:custGeom>
              <a:rect b="b" l="l" r="r" t="t"/>
              <a:pathLst>
                <a:path extrusionOk="0" h="3240" w="6012">
                  <a:moveTo>
                    <a:pt x="2125" y="1"/>
                  </a:moveTo>
                  <a:lnTo>
                    <a:pt x="1995" y="27"/>
                  </a:lnTo>
                  <a:lnTo>
                    <a:pt x="1892" y="105"/>
                  </a:lnTo>
                  <a:lnTo>
                    <a:pt x="1814" y="208"/>
                  </a:lnTo>
                  <a:lnTo>
                    <a:pt x="1788" y="338"/>
                  </a:lnTo>
                  <a:lnTo>
                    <a:pt x="1788" y="1011"/>
                  </a:lnTo>
                  <a:lnTo>
                    <a:pt x="1451" y="1011"/>
                  </a:lnTo>
                  <a:lnTo>
                    <a:pt x="1166" y="1037"/>
                  </a:lnTo>
                  <a:lnTo>
                    <a:pt x="881" y="1115"/>
                  </a:lnTo>
                  <a:lnTo>
                    <a:pt x="648" y="1270"/>
                  </a:lnTo>
                  <a:lnTo>
                    <a:pt x="441" y="1426"/>
                  </a:lnTo>
                  <a:lnTo>
                    <a:pt x="259" y="1659"/>
                  </a:lnTo>
                  <a:lnTo>
                    <a:pt x="130" y="1892"/>
                  </a:lnTo>
                  <a:lnTo>
                    <a:pt x="26" y="2177"/>
                  </a:lnTo>
                  <a:lnTo>
                    <a:pt x="0" y="2462"/>
                  </a:lnTo>
                  <a:lnTo>
                    <a:pt x="0" y="3240"/>
                  </a:lnTo>
                  <a:lnTo>
                    <a:pt x="6011" y="3240"/>
                  </a:lnTo>
                  <a:lnTo>
                    <a:pt x="6011" y="2462"/>
                  </a:lnTo>
                  <a:lnTo>
                    <a:pt x="5985" y="2177"/>
                  </a:lnTo>
                  <a:lnTo>
                    <a:pt x="5882" y="1892"/>
                  </a:lnTo>
                  <a:lnTo>
                    <a:pt x="5752" y="1659"/>
                  </a:lnTo>
                  <a:lnTo>
                    <a:pt x="5571" y="1426"/>
                  </a:lnTo>
                  <a:lnTo>
                    <a:pt x="5364" y="1270"/>
                  </a:lnTo>
                  <a:lnTo>
                    <a:pt x="5130" y="1115"/>
                  </a:lnTo>
                  <a:lnTo>
                    <a:pt x="4845" y="1037"/>
                  </a:lnTo>
                  <a:lnTo>
                    <a:pt x="4560" y="1011"/>
                  </a:lnTo>
                  <a:lnTo>
                    <a:pt x="4224" y="1011"/>
                  </a:lnTo>
                  <a:lnTo>
                    <a:pt x="4224" y="338"/>
                  </a:lnTo>
                  <a:lnTo>
                    <a:pt x="4198" y="208"/>
                  </a:lnTo>
                  <a:lnTo>
                    <a:pt x="4120" y="105"/>
                  </a:lnTo>
                  <a:lnTo>
                    <a:pt x="4016" y="27"/>
                  </a:lnTo>
                  <a:lnTo>
                    <a:pt x="3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5" name="Google Shape;11385;g3a7959378fd_0_8857"/>
            <p:cNvSpPr/>
            <p:nvPr/>
          </p:nvSpPr>
          <p:spPr>
            <a:xfrm>
              <a:off x="1053600" y="3182000"/>
              <a:ext cx="150300" cy="191750"/>
            </a:xfrm>
            <a:custGeom>
              <a:rect b="b" l="l" r="r" t="t"/>
              <a:pathLst>
                <a:path extrusionOk="0" h="7670" w="6012">
                  <a:moveTo>
                    <a:pt x="0" y="0"/>
                  </a:moveTo>
                  <a:lnTo>
                    <a:pt x="0" y="778"/>
                  </a:lnTo>
                  <a:lnTo>
                    <a:pt x="26" y="985"/>
                  </a:lnTo>
                  <a:lnTo>
                    <a:pt x="78" y="1140"/>
                  </a:lnTo>
                  <a:lnTo>
                    <a:pt x="156" y="1322"/>
                  </a:lnTo>
                  <a:lnTo>
                    <a:pt x="259" y="1451"/>
                  </a:lnTo>
                  <a:lnTo>
                    <a:pt x="156" y="1607"/>
                  </a:lnTo>
                  <a:lnTo>
                    <a:pt x="78" y="1762"/>
                  </a:lnTo>
                  <a:lnTo>
                    <a:pt x="26" y="1943"/>
                  </a:lnTo>
                  <a:lnTo>
                    <a:pt x="0" y="2125"/>
                  </a:lnTo>
                  <a:lnTo>
                    <a:pt x="0" y="6892"/>
                  </a:lnTo>
                  <a:lnTo>
                    <a:pt x="26" y="7047"/>
                  </a:lnTo>
                  <a:lnTo>
                    <a:pt x="78" y="7203"/>
                  </a:lnTo>
                  <a:lnTo>
                    <a:pt x="130" y="7332"/>
                  </a:lnTo>
                  <a:lnTo>
                    <a:pt x="234" y="7436"/>
                  </a:lnTo>
                  <a:lnTo>
                    <a:pt x="363" y="7540"/>
                  </a:lnTo>
                  <a:lnTo>
                    <a:pt x="493" y="7617"/>
                  </a:lnTo>
                  <a:lnTo>
                    <a:pt x="622" y="7669"/>
                  </a:lnTo>
                  <a:lnTo>
                    <a:pt x="5389" y="7669"/>
                  </a:lnTo>
                  <a:lnTo>
                    <a:pt x="5519" y="7617"/>
                  </a:lnTo>
                  <a:lnTo>
                    <a:pt x="5649" y="7540"/>
                  </a:lnTo>
                  <a:lnTo>
                    <a:pt x="5778" y="7436"/>
                  </a:lnTo>
                  <a:lnTo>
                    <a:pt x="5882" y="7332"/>
                  </a:lnTo>
                  <a:lnTo>
                    <a:pt x="5934" y="7203"/>
                  </a:lnTo>
                  <a:lnTo>
                    <a:pt x="5985" y="7047"/>
                  </a:lnTo>
                  <a:lnTo>
                    <a:pt x="6011" y="6892"/>
                  </a:lnTo>
                  <a:lnTo>
                    <a:pt x="6011" y="2125"/>
                  </a:lnTo>
                  <a:lnTo>
                    <a:pt x="5985" y="1943"/>
                  </a:lnTo>
                  <a:lnTo>
                    <a:pt x="5934" y="1762"/>
                  </a:lnTo>
                  <a:lnTo>
                    <a:pt x="5856" y="1607"/>
                  </a:lnTo>
                  <a:lnTo>
                    <a:pt x="5752" y="1451"/>
                  </a:lnTo>
                  <a:lnTo>
                    <a:pt x="5856" y="1322"/>
                  </a:lnTo>
                  <a:lnTo>
                    <a:pt x="5934" y="1140"/>
                  </a:lnTo>
                  <a:lnTo>
                    <a:pt x="5985" y="985"/>
                  </a:lnTo>
                  <a:lnTo>
                    <a:pt x="6011" y="778"/>
                  </a:lnTo>
                  <a:lnTo>
                    <a:pt x="6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6" name="Google Shape;11386;g3a7959378fd_0_8857"/>
          <p:cNvSpPr/>
          <p:nvPr/>
        </p:nvSpPr>
        <p:spPr>
          <a:xfrm>
            <a:off x="8682649" y="1965007"/>
            <a:ext cx="325592" cy="385224"/>
          </a:xfrm>
          <a:custGeom>
            <a:rect b="b" l="l" r="r" t="t"/>
            <a:pathLst>
              <a:path extrusionOk="0" h="11557" w="9768">
                <a:moveTo>
                  <a:pt x="3213" y="2359"/>
                </a:moveTo>
                <a:lnTo>
                  <a:pt x="3239" y="2385"/>
                </a:lnTo>
                <a:lnTo>
                  <a:pt x="3265" y="2410"/>
                </a:lnTo>
                <a:lnTo>
                  <a:pt x="3291" y="2410"/>
                </a:lnTo>
                <a:lnTo>
                  <a:pt x="3316" y="2436"/>
                </a:lnTo>
                <a:lnTo>
                  <a:pt x="3342" y="2462"/>
                </a:lnTo>
                <a:lnTo>
                  <a:pt x="3342" y="2488"/>
                </a:lnTo>
                <a:lnTo>
                  <a:pt x="3368" y="2514"/>
                </a:lnTo>
                <a:lnTo>
                  <a:pt x="3394" y="2540"/>
                </a:lnTo>
                <a:lnTo>
                  <a:pt x="3394" y="2592"/>
                </a:lnTo>
                <a:lnTo>
                  <a:pt x="3394" y="2618"/>
                </a:lnTo>
                <a:lnTo>
                  <a:pt x="3420" y="2644"/>
                </a:lnTo>
                <a:lnTo>
                  <a:pt x="3420" y="2670"/>
                </a:lnTo>
                <a:lnTo>
                  <a:pt x="3420" y="2721"/>
                </a:lnTo>
                <a:lnTo>
                  <a:pt x="3394" y="2747"/>
                </a:lnTo>
                <a:lnTo>
                  <a:pt x="3394" y="2773"/>
                </a:lnTo>
                <a:lnTo>
                  <a:pt x="3394" y="2799"/>
                </a:lnTo>
                <a:lnTo>
                  <a:pt x="3368" y="2825"/>
                </a:lnTo>
                <a:lnTo>
                  <a:pt x="3342" y="2851"/>
                </a:lnTo>
                <a:lnTo>
                  <a:pt x="3342" y="2877"/>
                </a:lnTo>
                <a:lnTo>
                  <a:pt x="3316" y="2903"/>
                </a:lnTo>
                <a:lnTo>
                  <a:pt x="3291" y="2929"/>
                </a:lnTo>
                <a:lnTo>
                  <a:pt x="3265" y="2955"/>
                </a:lnTo>
                <a:lnTo>
                  <a:pt x="3239" y="2980"/>
                </a:lnTo>
                <a:lnTo>
                  <a:pt x="3213" y="2980"/>
                </a:lnTo>
                <a:lnTo>
                  <a:pt x="3161" y="3006"/>
                </a:lnTo>
                <a:lnTo>
                  <a:pt x="2980" y="3006"/>
                </a:lnTo>
                <a:lnTo>
                  <a:pt x="2954" y="2980"/>
                </a:lnTo>
                <a:lnTo>
                  <a:pt x="2928" y="2980"/>
                </a:lnTo>
                <a:lnTo>
                  <a:pt x="2902" y="2955"/>
                </a:lnTo>
                <a:lnTo>
                  <a:pt x="2876" y="2929"/>
                </a:lnTo>
                <a:lnTo>
                  <a:pt x="2850" y="2903"/>
                </a:lnTo>
                <a:lnTo>
                  <a:pt x="2824" y="2877"/>
                </a:lnTo>
                <a:lnTo>
                  <a:pt x="2798" y="2851"/>
                </a:lnTo>
                <a:lnTo>
                  <a:pt x="2772" y="2825"/>
                </a:lnTo>
                <a:lnTo>
                  <a:pt x="2772" y="2799"/>
                </a:lnTo>
                <a:lnTo>
                  <a:pt x="2746" y="2773"/>
                </a:lnTo>
                <a:lnTo>
                  <a:pt x="2746" y="2747"/>
                </a:lnTo>
                <a:lnTo>
                  <a:pt x="2746" y="2721"/>
                </a:lnTo>
                <a:lnTo>
                  <a:pt x="2746" y="2670"/>
                </a:lnTo>
                <a:lnTo>
                  <a:pt x="2746" y="2644"/>
                </a:lnTo>
                <a:lnTo>
                  <a:pt x="2746" y="2618"/>
                </a:lnTo>
                <a:lnTo>
                  <a:pt x="2746" y="2592"/>
                </a:lnTo>
                <a:lnTo>
                  <a:pt x="2772" y="2540"/>
                </a:lnTo>
                <a:lnTo>
                  <a:pt x="2772" y="2514"/>
                </a:lnTo>
                <a:lnTo>
                  <a:pt x="2798" y="2488"/>
                </a:lnTo>
                <a:lnTo>
                  <a:pt x="2824" y="2462"/>
                </a:lnTo>
                <a:lnTo>
                  <a:pt x="2850" y="2436"/>
                </a:lnTo>
                <a:lnTo>
                  <a:pt x="2876" y="2410"/>
                </a:lnTo>
                <a:lnTo>
                  <a:pt x="2902" y="2410"/>
                </a:lnTo>
                <a:lnTo>
                  <a:pt x="2928" y="2385"/>
                </a:lnTo>
                <a:lnTo>
                  <a:pt x="2954" y="2359"/>
                </a:lnTo>
                <a:close/>
                <a:moveTo>
                  <a:pt x="6814" y="2359"/>
                </a:moveTo>
                <a:lnTo>
                  <a:pt x="6866" y="2385"/>
                </a:lnTo>
                <a:lnTo>
                  <a:pt x="6918" y="2436"/>
                </a:lnTo>
                <a:lnTo>
                  <a:pt x="6944" y="2462"/>
                </a:lnTo>
                <a:lnTo>
                  <a:pt x="6970" y="2488"/>
                </a:lnTo>
                <a:lnTo>
                  <a:pt x="6995" y="2514"/>
                </a:lnTo>
                <a:lnTo>
                  <a:pt x="6995" y="2540"/>
                </a:lnTo>
                <a:lnTo>
                  <a:pt x="7021" y="2592"/>
                </a:lnTo>
                <a:lnTo>
                  <a:pt x="7021" y="2618"/>
                </a:lnTo>
                <a:lnTo>
                  <a:pt x="7021" y="2644"/>
                </a:lnTo>
                <a:lnTo>
                  <a:pt x="7021" y="2670"/>
                </a:lnTo>
                <a:lnTo>
                  <a:pt x="7021" y="2721"/>
                </a:lnTo>
                <a:lnTo>
                  <a:pt x="7021" y="2747"/>
                </a:lnTo>
                <a:lnTo>
                  <a:pt x="7021" y="2773"/>
                </a:lnTo>
                <a:lnTo>
                  <a:pt x="6995" y="2799"/>
                </a:lnTo>
                <a:lnTo>
                  <a:pt x="6995" y="2825"/>
                </a:lnTo>
                <a:lnTo>
                  <a:pt x="6970" y="2851"/>
                </a:lnTo>
                <a:lnTo>
                  <a:pt x="6944" y="2877"/>
                </a:lnTo>
                <a:lnTo>
                  <a:pt x="6918" y="2903"/>
                </a:lnTo>
                <a:lnTo>
                  <a:pt x="6892" y="2929"/>
                </a:lnTo>
                <a:lnTo>
                  <a:pt x="6866" y="2955"/>
                </a:lnTo>
                <a:lnTo>
                  <a:pt x="6840" y="2980"/>
                </a:lnTo>
                <a:lnTo>
                  <a:pt x="6814" y="2980"/>
                </a:lnTo>
                <a:lnTo>
                  <a:pt x="6788" y="3006"/>
                </a:lnTo>
                <a:lnTo>
                  <a:pt x="6607" y="3006"/>
                </a:lnTo>
                <a:lnTo>
                  <a:pt x="6555" y="2980"/>
                </a:lnTo>
                <a:lnTo>
                  <a:pt x="6529" y="2980"/>
                </a:lnTo>
                <a:lnTo>
                  <a:pt x="6503" y="2955"/>
                </a:lnTo>
                <a:lnTo>
                  <a:pt x="6477" y="2929"/>
                </a:lnTo>
                <a:lnTo>
                  <a:pt x="6451" y="2903"/>
                </a:lnTo>
                <a:lnTo>
                  <a:pt x="6425" y="2877"/>
                </a:lnTo>
                <a:lnTo>
                  <a:pt x="6425" y="2851"/>
                </a:lnTo>
                <a:lnTo>
                  <a:pt x="6400" y="2825"/>
                </a:lnTo>
                <a:lnTo>
                  <a:pt x="6374" y="2799"/>
                </a:lnTo>
                <a:lnTo>
                  <a:pt x="6374" y="2773"/>
                </a:lnTo>
                <a:lnTo>
                  <a:pt x="6374" y="2747"/>
                </a:lnTo>
                <a:lnTo>
                  <a:pt x="6374" y="2721"/>
                </a:lnTo>
                <a:lnTo>
                  <a:pt x="6348" y="2670"/>
                </a:lnTo>
                <a:lnTo>
                  <a:pt x="6374" y="2644"/>
                </a:lnTo>
                <a:lnTo>
                  <a:pt x="6374" y="2618"/>
                </a:lnTo>
                <a:lnTo>
                  <a:pt x="6374" y="2592"/>
                </a:lnTo>
                <a:lnTo>
                  <a:pt x="6374" y="2540"/>
                </a:lnTo>
                <a:lnTo>
                  <a:pt x="6400" y="2514"/>
                </a:lnTo>
                <a:lnTo>
                  <a:pt x="6425" y="2488"/>
                </a:lnTo>
                <a:lnTo>
                  <a:pt x="6425" y="2462"/>
                </a:lnTo>
                <a:lnTo>
                  <a:pt x="6451" y="2436"/>
                </a:lnTo>
                <a:lnTo>
                  <a:pt x="6477" y="2410"/>
                </a:lnTo>
                <a:lnTo>
                  <a:pt x="6503" y="2410"/>
                </a:lnTo>
                <a:lnTo>
                  <a:pt x="6529" y="2385"/>
                </a:lnTo>
                <a:lnTo>
                  <a:pt x="6555" y="2359"/>
                </a:lnTo>
                <a:close/>
                <a:moveTo>
                  <a:pt x="4897" y="675"/>
                </a:moveTo>
                <a:lnTo>
                  <a:pt x="5104" y="700"/>
                </a:lnTo>
                <a:lnTo>
                  <a:pt x="5286" y="752"/>
                </a:lnTo>
                <a:lnTo>
                  <a:pt x="5493" y="830"/>
                </a:lnTo>
                <a:lnTo>
                  <a:pt x="5648" y="934"/>
                </a:lnTo>
                <a:lnTo>
                  <a:pt x="5804" y="1063"/>
                </a:lnTo>
                <a:lnTo>
                  <a:pt x="5933" y="1219"/>
                </a:lnTo>
                <a:lnTo>
                  <a:pt x="6037" y="1400"/>
                </a:lnTo>
                <a:lnTo>
                  <a:pt x="6115" y="1607"/>
                </a:lnTo>
                <a:lnTo>
                  <a:pt x="5985" y="1685"/>
                </a:lnTo>
                <a:lnTo>
                  <a:pt x="5856" y="1789"/>
                </a:lnTo>
                <a:lnTo>
                  <a:pt x="5752" y="1918"/>
                </a:lnTo>
                <a:lnTo>
                  <a:pt x="5648" y="2048"/>
                </a:lnTo>
                <a:lnTo>
                  <a:pt x="5571" y="2177"/>
                </a:lnTo>
                <a:lnTo>
                  <a:pt x="5519" y="2333"/>
                </a:lnTo>
                <a:lnTo>
                  <a:pt x="5493" y="2514"/>
                </a:lnTo>
                <a:lnTo>
                  <a:pt x="5467" y="2670"/>
                </a:lnTo>
                <a:lnTo>
                  <a:pt x="5493" y="2903"/>
                </a:lnTo>
                <a:lnTo>
                  <a:pt x="5571" y="3136"/>
                </a:lnTo>
                <a:lnTo>
                  <a:pt x="5674" y="3343"/>
                </a:lnTo>
                <a:lnTo>
                  <a:pt x="5804" y="3499"/>
                </a:lnTo>
                <a:lnTo>
                  <a:pt x="5959" y="3654"/>
                </a:lnTo>
                <a:lnTo>
                  <a:pt x="6166" y="3784"/>
                </a:lnTo>
                <a:lnTo>
                  <a:pt x="6374" y="3861"/>
                </a:lnTo>
                <a:lnTo>
                  <a:pt x="6607" y="3887"/>
                </a:lnTo>
                <a:lnTo>
                  <a:pt x="6710" y="4483"/>
                </a:lnTo>
                <a:lnTo>
                  <a:pt x="6529" y="4587"/>
                </a:lnTo>
                <a:lnTo>
                  <a:pt x="6374" y="4690"/>
                </a:lnTo>
                <a:lnTo>
                  <a:pt x="6244" y="4846"/>
                </a:lnTo>
                <a:lnTo>
                  <a:pt x="6115" y="5001"/>
                </a:lnTo>
                <a:lnTo>
                  <a:pt x="3653" y="5001"/>
                </a:lnTo>
                <a:lnTo>
                  <a:pt x="3524" y="4846"/>
                </a:lnTo>
                <a:lnTo>
                  <a:pt x="3394" y="4690"/>
                </a:lnTo>
                <a:lnTo>
                  <a:pt x="3239" y="4587"/>
                </a:lnTo>
                <a:lnTo>
                  <a:pt x="3057" y="4483"/>
                </a:lnTo>
                <a:lnTo>
                  <a:pt x="3161" y="3887"/>
                </a:lnTo>
                <a:lnTo>
                  <a:pt x="3394" y="3861"/>
                </a:lnTo>
                <a:lnTo>
                  <a:pt x="3601" y="3784"/>
                </a:lnTo>
                <a:lnTo>
                  <a:pt x="3809" y="3654"/>
                </a:lnTo>
                <a:lnTo>
                  <a:pt x="3964" y="3499"/>
                </a:lnTo>
                <a:lnTo>
                  <a:pt x="4094" y="3343"/>
                </a:lnTo>
                <a:lnTo>
                  <a:pt x="4197" y="3136"/>
                </a:lnTo>
                <a:lnTo>
                  <a:pt x="4275" y="2903"/>
                </a:lnTo>
                <a:lnTo>
                  <a:pt x="4301" y="2670"/>
                </a:lnTo>
                <a:lnTo>
                  <a:pt x="4275" y="2514"/>
                </a:lnTo>
                <a:lnTo>
                  <a:pt x="4249" y="2333"/>
                </a:lnTo>
                <a:lnTo>
                  <a:pt x="4197" y="2177"/>
                </a:lnTo>
                <a:lnTo>
                  <a:pt x="4120" y="2048"/>
                </a:lnTo>
                <a:lnTo>
                  <a:pt x="4016" y="1918"/>
                </a:lnTo>
                <a:lnTo>
                  <a:pt x="3912" y="1789"/>
                </a:lnTo>
                <a:lnTo>
                  <a:pt x="3783" y="1685"/>
                </a:lnTo>
                <a:lnTo>
                  <a:pt x="3653" y="1607"/>
                </a:lnTo>
                <a:lnTo>
                  <a:pt x="3731" y="1400"/>
                </a:lnTo>
                <a:lnTo>
                  <a:pt x="3835" y="1219"/>
                </a:lnTo>
                <a:lnTo>
                  <a:pt x="3964" y="1063"/>
                </a:lnTo>
                <a:lnTo>
                  <a:pt x="4120" y="934"/>
                </a:lnTo>
                <a:lnTo>
                  <a:pt x="4275" y="830"/>
                </a:lnTo>
                <a:lnTo>
                  <a:pt x="4482" y="752"/>
                </a:lnTo>
                <a:lnTo>
                  <a:pt x="4664" y="700"/>
                </a:lnTo>
                <a:lnTo>
                  <a:pt x="4897" y="675"/>
                </a:lnTo>
                <a:close/>
                <a:moveTo>
                  <a:pt x="2565" y="5468"/>
                </a:moveTo>
                <a:lnTo>
                  <a:pt x="2591" y="5494"/>
                </a:lnTo>
                <a:lnTo>
                  <a:pt x="2617" y="5520"/>
                </a:lnTo>
                <a:lnTo>
                  <a:pt x="2643" y="5520"/>
                </a:lnTo>
                <a:lnTo>
                  <a:pt x="2669" y="5545"/>
                </a:lnTo>
                <a:lnTo>
                  <a:pt x="2695" y="5571"/>
                </a:lnTo>
                <a:lnTo>
                  <a:pt x="2721" y="5597"/>
                </a:lnTo>
                <a:lnTo>
                  <a:pt x="2746" y="5623"/>
                </a:lnTo>
                <a:lnTo>
                  <a:pt x="2746" y="5649"/>
                </a:lnTo>
                <a:lnTo>
                  <a:pt x="2772" y="5701"/>
                </a:lnTo>
                <a:lnTo>
                  <a:pt x="2772" y="5727"/>
                </a:lnTo>
                <a:lnTo>
                  <a:pt x="2772" y="5753"/>
                </a:lnTo>
                <a:lnTo>
                  <a:pt x="2772" y="5779"/>
                </a:lnTo>
                <a:lnTo>
                  <a:pt x="2746" y="5908"/>
                </a:lnTo>
                <a:lnTo>
                  <a:pt x="2669" y="6012"/>
                </a:lnTo>
                <a:lnTo>
                  <a:pt x="2643" y="6038"/>
                </a:lnTo>
                <a:lnTo>
                  <a:pt x="2617" y="6064"/>
                </a:lnTo>
                <a:lnTo>
                  <a:pt x="2591" y="6090"/>
                </a:lnTo>
                <a:lnTo>
                  <a:pt x="2565" y="6090"/>
                </a:lnTo>
                <a:lnTo>
                  <a:pt x="2539" y="6115"/>
                </a:lnTo>
                <a:lnTo>
                  <a:pt x="2358" y="6115"/>
                </a:lnTo>
                <a:lnTo>
                  <a:pt x="2306" y="6090"/>
                </a:lnTo>
                <a:lnTo>
                  <a:pt x="2280" y="6090"/>
                </a:lnTo>
                <a:lnTo>
                  <a:pt x="2254" y="6064"/>
                </a:lnTo>
                <a:lnTo>
                  <a:pt x="2228" y="6038"/>
                </a:lnTo>
                <a:lnTo>
                  <a:pt x="2202" y="6012"/>
                </a:lnTo>
                <a:lnTo>
                  <a:pt x="2125" y="5908"/>
                </a:lnTo>
                <a:lnTo>
                  <a:pt x="2099" y="5779"/>
                </a:lnTo>
                <a:lnTo>
                  <a:pt x="2099" y="5753"/>
                </a:lnTo>
                <a:lnTo>
                  <a:pt x="2125" y="5727"/>
                </a:lnTo>
                <a:lnTo>
                  <a:pt x="2125" y="5701"/>
                </a:lnTo>
                <a:lnTo>
                  <a:pt x="2125" y="5649"/>
                </a:lnTo>
                <a:lnTo>
                  <a:pt x="2151" y="5623"/>
                </a:lnTo>
                <a:lnTo>
                  <a:pt x="2176" y="5597"/>
                </a:lnTo>
                <a:lnTo>
                  <a:pt x="2176" y="5571"/>
                </a:lnTo>
                <a:lnTo>
                  <a:pt x="2202" y="5545"/>
                </a:lnTo>
                <a:lnTo>
                  <a:pt x="2228" y="5520"/>
                </a:lnTo>
                <a:lnTo>
                  <a:pt x="2254" y="5520"/>
                </a:lnTo>
                <a:lnTo>
                  <a:pt x="2280" y="5494"/>
                </a:lnTo>
                <a:lnTo>
                  <a:pt x="2306" y="5468"/>
                </a:lnTo>
                <a:close/>
                <a:moveTo>
                  <a:pt x="7462" y="5468"/>
                </a:moveTo>
                <a:lnTo>
                  <a:pt x="7488" y="5494"/>
                </a:lnTo>
                <a:lnTo>
                  <a:pt x="7514" y="5520"/>
                </a:lnTo>
                <a:lnTo>
                  <a:pt x="7540" y="5520"/>
                </a:lnTo>
                <a:lnTo>
                  <a:pt x="7565" y="5545"/>
                </a:lnTo>
                <a:lnTo>
                  <a:pt x="7591" y="5571"/>
                </a:lnTo>
                <a:lnTo>
                  <a:pt x="7617" y="5597"/>
                </a:lnTo>
                <a:lnTo>
                  <a:pt x="7617" y="5623"/>
                </a:lnTo>
                <a:lnTo>
                  <a:pt x="7643" y="5649"/>
                </a:lnTo>
                <a:lnTo>
                  <a:pt x="7643" y="5701"/>
                </a:lnTo>
                <a:lnTo>
                  <a:pt x="7643" y="5727"/>
                </a:lnTo>
                <a:lnTo>
                  <a:pt x="7669" y="5753"/>
                </a:lnTo>
                <a:lnTo>
                  <a:pt x="7669" y="5779"/>
                </a:lnTo>
                <a:lnTo>
                  <a:pt x="7643" y="5908"/>
                </a:lnTo>
                <a:lnTo>
                  <a:pt x="7565" y="6012"/>
                </a:lnTo>
                <a:lnTo>
                  <a:pt x="7540" y="6038"/>
                </a:lnTo>
                <a:lnTo>
                  <a:pt x="7514" y="6064"/>
                </a:lnTo>
                <a:lnTo>
                  <a:pt x="7488" y="6090"/>
                </a:lnTo>
                <a:lnTo>
                  <a:pt x="7462" y="6090"/>
                </a:lnTo>
                <a:lnTo>
                  <a:pt x="7436" y="6115"/>
                </a:lnTo>
                <a:lnTo>
                  <a:pt x="7229" y="6115"/>
                </a:lnTo>
                <a:lnTo>
                  <a:pt x="7203" y="6090"/>
                </a:lnTo>
                <a:lnTo>
                  <a:pt x="7177" y="6090"/>
                </a:lnTo>
                <a:lnTo>
                  <a:pt x="7151" y="6064"/>
                </a:lnTo>
                <a:lnTo>
                  <a:pt x="7125" y="6038"/>
                </a:lnTo>
                <a:lnTo>
                  <a:pt x="7099" y="6012"/>
                </a:lnTo>
                <a:lnTo>
                  <a:pt x="7021" y="5908"/>
                </a:lnTo>
                <a:lnTo>
                  <a:pt x="6995" y="5779"/>
                </a:lnTo>
                <a:lnTo>
                  <a:pt x="6995" y="5753"/>
                </a:lnTo>
                <a:lnTo>
                  <a:pt x="6995" y="5727"/>
                </a:lnTo>
                <a:lnTo>
                  <a:pt x="7021" y="5701"/>
                </a:lnTo>
                <a:lnTo>
                  <a:pt x="7021" y="5649"/>
                </a:lnTo>
                <a:lnTo>
                  <a:pt x="7021" y="5623"/>
                </a:lnTo>
                <a:lnTo>
                  <a:pt x="7047" y="5597"/>
                </a:lnTo>
                <a:lnTo>
                  <a:pt x="7073" y="5571"/>
                </a:lnTo>
                <a:lnTo>
                  <a:pt x="7099" y="5545"/>
                </a:lnTo>
                <a:lnTo>
                  <a:pt x="7125" y="5520"/>
                </a:lnTo>
                <a:lnTo>
                  <a:pt x="7151" y="5520"/>
                </a:lnTo>
                <a:lnTo>
                  <a:pt x="7177" y="5494"/>
                </a:lnTo>
                <a:lnTo>
                  <a:pt x="7203" y="5468"/>
                </a:lnTo>
                <a:close/>
                <a:moveTo>
                  <a:pt x="1814" y="9017"/>
                </a:moveTo>
                <a:lnTo>
                  <a:pt x="1840" y="9043"/>
                </a:lnTo>
                <a:lnTo>
                  <a:pt x="1866" y="9043"/>
                </a:lnTo>
                <a:lnTo>
                  <a:pt x="1891" y="9069"/>
                </a:lnTo>
                <a:lnTo>
                  <a:pt x="1917" y="9095"/>
                </a:lnTo>
                <a:lnTo>
                  <a:pt x="1943" y="9095"/>
                </a:lnTo>
                <a:lnTo>
                  <a:pt x="1969" y="9121"/>
                </a:lnTo>
                <a:lnTo>
                  <a:pt x="1995" y="9147"/>
                </a:lnTo>
                <a:lnTo>
                  <a:pt x="2021" y="9173"/>
                </a:lnTo>
                <a:lnTo>
                  <a:pt x="2021" y="9224"/>
                </a:lnTo>
                <a:lnTo>
                  <a:pt x="2047" y="9250"/>
                </a:lnTo>
                <a:lnTo>
                  <a:pt x="2047" y="9276"/>
                </a:lnTo>
                <a:lnTo>
                  <a:pt x="2047" y="9302"/>
                </a:lnTo>
                <a:lnTo>
                  <a:pt x="2047" y="9328"/>
                </a:lnTo>
                <a:lnTo>
                  <a:pt x="2047" y="9380"/>
                </a:lnTo>
                <a:lnTo>
                  <a:pt x="2047" y="9406"/>
                </a:lnTo>
                <a:lnTo>
                  <a:pt x="2047" y="9432"/>
                </a:lnTo>
                <a:lnTo>
                  <a:pt x="2021" y="9458"/>
                </a:lnTo>
                <a:lnTo>
                  <a:pt x="2021" y="9509"/>
                </a:lnTo>
                <a:lnTo>
                  <a:pt x="1995" y="9535"/>
                </a:lnTo>
                <a:lnTo>
                  <a:pt x="1969" y="9561"/>
                </a:lnTo>
                <a:lnTo>
                  <a:pt x="1943" y="9587"/>
                </a:lnTo>
                <a:lnTo>
                  <a:pt x="1917" y="9587"/>
                </a:lnTo>
                <a:lnTo>
                  <a:pt x="1891" y="9613"/>
                </a:lnTo>
                <a:lnTo>
                  <a:pt x="1866" y="9639"/>
                </a:lnTo>
                <a:lnTo>
                  <a:pt x="1840" y="9639"/>
                </a:lnTo>
                <a:lnTo>
                  <a:pt x="1814" y="9665"/>
                </a:lnTo>
                <a:lnTo>
                  <a:pt x="1632" y="9665"/>
                </a:lnTo>
                <a:lnTo>
                  <a:pt x="1581" y="9639"/>
                </a:lnTo>
                <a:lnTo>
                  <a:pt x="1555" y="9639"/>
                </a:lnTo>
                <a:lnTo>
                  <a:pt x="1529" y="9613"/>
                </a:lnTo>
                <a:lnTo>
                  <a:pt x="1503" y="9587"/>
                </a:lnTo>
                <a:lnTo>
                  <a:pt x="1477" y="9587"/>
                </a:lnTo>
                <a:lnTo>
                  <a:pt x="1451" y="9561"/>
                </a:lnTo>
                <a:lnTo>
                  <a:pt x="1451" y="9535"/>
                </a:lnTo>
                <a:lnTo>
                  <a:pt x="1425" y="9509"/>
                </a:lnTo>
                <a:lnTo>
                  <a:pt x="1399" y="9458"/>
                </a:lnTo>
                <a:lnTo>
                  <a:pt x="1399" y="9432"/>
                </a:lnTo>
                <a:lnTo>
                  <a:pt x="1399" y="9406"/>
                </a:lnTo>
                <a:lnTo>
                  <a:pt x="1373" y="9380"/>
                </a:lnTo>
                <a:lnTo>
                  <a:pt x="1373" y="9328"/>
                </a:lnTo>
                <a:lnTo>
                  <a:pt x="1373" y="9302"/>
                </a:lnTo>
                <a:lnTo>
                  <a:pt x="1399" y="9276"/>
                </a:lnTo>
                <a:lnTo>
                  <a:pt x="1399" y="9250"/>
                </a:lnTo>
                <a:lnTo>
                  <a:pt x="1399" y="9224"/>
                </a:lnTo>
                <a:lnTo>
                  <a:pt x="1425" y="9173"/>
                </a:lnTo>
                <a:lnTo>
                  <a:pt x="1451" y="9147"/>
                </a:lnTo>
                <a:lnTo>
                  <a:pt x="1451" y="9121"/>
                </a:lnTo>
                <a:lnTo>
                  <a:pt x="1477" y="9095"/>
                </a:lnTo>
                <a:lnTo>
                  <a:pt x="1503" y="9095"/>
                </a:lnTo>
                <a:lnTo>
                  <a:pt x="1529" y="9069"/>
                </a:lnTo>
                <a:lnTo>
                  <a:pt x="1555" y="9043"/>
                </a:lnTo>
                <a:lnTo>
                  <a:pt x="1581" y="9043"/>
                </a:lnTo>
                <a:lnTo>
                  <a:pt x="1632" y="9017"/>
                </a:lnTo>
                <a:close/>
                <a:moveTo>
                  <a:pt x="8161" y="9017"/>
                </a:moveTo>
                <a:lnTo>
                  <a:pt x="8187" y="9043"/>
                </a:lnTo>
                <a:lnTo>
                  <a:pt x="8213" y="9043"/>
                </a:lnTo>
                <a:lnTo>
                  <a:pt x="8239" y="9069"/>
                </a:lnTo>
                <a:lnTo>
                  <a:pt x="8265" y="9095"/>
                </a:lnTo>
                <a:lnTo>
                  <a:pt x="8291" y="9095"/>
                </a:lnTo>
                <a:lnTo>
                  <a:pt x="8317" y="9121"/>
                </a:lnTo>
                <a:lnTo>
                  <a:pt x="8317" y="9147"/>
                </a:lnTo>
                <a:lnTo>
                  <a:pt x="8343" y="9173"/>
                </a:lnTo>
                <a:lnTo>
                  <a:pt x="8369" y="9224"/>
                </a:lnTo>
                <a:lnTo>
                  <a:pt x="8369" y="9250"/>
                </a:lnTo>
                <a:lnTo>
                  <a:pt x="8369" y="9276"/>
                </a:lnTo>
                <a:lnTo>
                  <a:pt x="8395" y="9302"/>
                </a:lnTo>
                <a:lnTo>
                  <a:pt x="8395" y="9328"/>
                </a:lnTo>
                <a:lnTo>
                  <a:pt x="8395" y="9380"/>
                </a:lnTo>
                <a:lnTo>
                  <a:pt x="8369" y="9406"/>
                </a:lnTo>
                <a:lnTo>
                  <a:pt x="8369" y="9432"/>
                </a:lnTo>
                <a:lnTo>
                  <a:pt x="8369" y="9458"/>
                </a:lnTo>
                <a:lnTo>
                  <a:pt x="8343" y="9509"/>
                </a:lnTo>
                <a:lnTo>
                  <a:pt x="8317" y="9535"/>
                </a:lnTo>
                <a:lnTo>
                  <a:pt x="8317" y="9561"/>
                </a:lnTo>
                <a:lnTo>
                  <a:pt x="8291" y="9587"/>
                </a:lnTo>
                <a:lnTo>
                  <a:pt x="8265" y="9587"/>
                </a:lnTo>
                <a:lnTo>
                  <a:pt x="8239" y="9613"/>
                </a:lnTo>
                <a:lnTo>
                  <a:pt x="8213" y="9639"/>
                </a:lnTo>
                <a:lnTo>
                  <a:pt x="8187" y="9639"/>
                </a:lnTo>
                <a:lnTo>
                  <a:pt x="8161" y="9665"/>
                </a:lnTo>
                <a:lnTo>
                  <a:pt x="7954" y="9665"/>
                </a:lnTo>
                <a:lnTo>
                  <a:pt x="7928" y="9639"/>
                </a:lnTo>
                <a:lnTo>
                  <a:pt x="7902" y="9639"/>
                </a:lnTo>
                <a:lnTo>
                  <a:pt x="7876" y="9613"/>
                </a:lnTo>
                <a:lnTo>
                  <a:pt x="7850" y="9587"/>
                </a:lnTo>
                <a:lnTo>
                  <a:pt x="7825" y="9587"/>
                </a:lnTo>
                <a:lnTo>
                  <a:pt x="7799" y="9561"/>
                </a:lnTo>
                <a:lnTo>
                  <a:pt x="7773" y="9535"/>
                </a:lnTo>
                <a:lnTo>
                  <a:pt x="7747" y="9509"/>
                </a:lnTo>
                <a:lnTo>
                  <a:pt x="7747" y="9458"/>
                </a:lnTo>
                <a:lnTo>
                  <a:pt x="7747" y="9432"/>
                </a:lnTo>
                <a:lnTo>
                  <a:pt x="7721" y="9406"/>
                </a:lnTo>
                <a:lnTo>
                  <a:pt x="7721" y="9380"/>
                </a:lnTo>
                <a:lnTo>
                  <a:pt x="7721" y="9328"/>
                </a:lnTo>
                <a:lnTo>
                  <a:pt x="7721" y="9302"/>
                </a:lnTo>
                <a:lnTo>
                  <a:pt x="7721" y="9276"/>
                </a:lnTo>
                <a:lnTo>
                  <a:pt x="7747" y="9250"/>
                </a:lnTo>
                <a:lnTo>
                  <a:pt x="7747" y="9224"/>
                </a:lnTo>
                <a:lnTo>
                  <a:pt x="7747" y="9173"/>
                </a:lnTo>
                <a:lnTo>
                  <a:pt x="7773" y="9147"/>
                </a:lnTo>
                <a:lnTo>
                  <a:pt x="7799" y="9121"/>
                </a:lnTo>
                <a:lnTo>
                  <a:pt x="7825" y="9095"/>
                </a:lnTo>
                <a:lnTo>
                  <a:pt x="7850" y="9095"/>
                </a:lnTo>
                <a:lnTo>
                  <a:pt x="7876" y="9069"/>
                </a:lnTo>
                <a:lnTo>
                  <a:pt x="7902" y="9043"/>
                </a:lnTo>
                <a:lnTo>
                  <a:pt x="7928" y="9043"/>
                </a:lnTo>
                <a:lnTo>
                  <a:pt x="7954" y="9017"/>
                </a:lnTo>
                <a:close/>
                <a:moveTo>
                  <a:pt x="4897" y="1"/>
                </a:moveTo>
                <a:lnTo>
                  <a:pt x="4560" y="53"/>
                </a:lnTo>
                <a:lnTo>
                  <a:pt x="4249" y="131"/>
                </a:lnTo>
                <a:lnTo>
                  <a:pt x="3964" y="260"/>
                </a:lnTo>
                <a:lnTo>
                  <a:pt x="3679" y="415"/>
                </a:lnTo>
                <a:lnTo>
                  <a:pt x="3446" y="623"/>
                </a:lnTo>
                <a:lnTo>
                  <a:pt x="3265" y="882"/>
                </a:lnTo>
                <a:lnTo>
                  <a:pt x="3109" y="1167"/>
                </a:lnTo>
                <a:lnTo>
                  <a:pt x="2980" y="1452"/>
                </a:lnTo>
                <a:lnTo>
                  <a:pt x="2746" y="1504"/>
                </a:lnTo>
                <a:lnTo>
                  <a:pt x="2539" y="1581"/>
                </a:lnTo>
                <a:lnTo>
                  <a:pt x="2358" y="1685"/>
                </a:lnTo>
                <a:lnTo>
                  <a:pt x="2176" y="1840"/>
                </a:lnTo>
                <a:lnTo>
                  <a:pt x="2047" y="2022"/>
                </a:lnTo>
                <a:lnTo>
                  <a:pt x="1943" y="2229"/>
                </a:lnTo>
                <a:lnTo>
                  <a:pt x="1866" y="2436"/>
                </a:lnTo>
                <a:lnTo>
                  <a:pt x="1866" y="2670"/>
                </a:lnTo>
                <a:lnTo>
                  <a:pt x="1866" y="2851"/>
                </a:lnTo>
                <a:lnTo>
                  <a:pt x="1891" y="3006"/>
                </a:lnTo>
                <a:lnTo>
                  <a:pt x="1969" y="3162"/>
                </a:lnTo>
                <a:lnTo>
                  <a:pt x="2047" y="3317"/>
                </a:lnTo>
                <a:lnTo>
                  <a:pt x="2125" y="3447"/>
                </a:lnTo>
                <a:lnTo>
                  <a:pt x="2254" y="3576"/>
                </a:lnTo>
                <a:lnTo>
                  <a:pt x="2384" y="3680"/>
                </a:lnTo>
                <a:lnTo>
                  <a:pt x="2513" y="3758"/>
                </a:lnTo>
                <a:lnTo>
                  <a:pt x="2384" y="4354"/>
                </a:lnTo>
                <a:lnTo>
                  <a:pt x="2125" y="4380"/>
                </a:lnTo>
                <a:lnTo>
                  <a:pt x="1840" y="4483"/>
                </a:lnTo>
                <a:lnTo>
                  <a:pt x="1606" y="4613"/>
                </a:lnTo>
                <a:lnTo>
                  <a:pt x="1399" y="4794"/>
                </a:lnTo>
                <a:lnTo>
                  <a:pt x="1244" y="5001"/>
                </a:lnTo>
                <a:lnTo>
                  <a:pt x="1114" y="5235"/>
                </a:lnTo>
                <a:lnTo>
                  <a:pt x="1036" y="5494"/>
                </a:lnTo>
                <a:lnTo>
                  <a:pt x="1011" y="5779"/>
                </a:lnTo>
                <a:lnTo>
                  <a:pt x="1011" y="6012"/>
                </a:lnTo>
                <a:lnTo>
                  <a:pt x="1062" y="6193"/>
                </a:lnTo>
                <a:lnTo>
                  <a:pt x="1140" y="6400"/>
                </a:lnTo>
                <a:lnTo>
                  <a:pt x="1244" y="6582"/>
                </a:lnTo>
                <a:lnTo>
                  <a:pt x="1347" y="6737"/>
                </a:lnTo>
                <a:lnTo>
                  <a:pt x="1503" y="6867"/>
                </a:lnTo>
                <a:lnTo>
                  <a:pt x="1658" y="6996"/>
                </a:lnTo>
                <a:lnTo>
                  <a:pt x="1840" y="7100"/>
                </a:lnTo>
                <a:lnTo>
                  <a:pt x="1736" y="7618"/>
                </a:lnTo>
                <a:lnTo>
                  <a:pt x="1529" y="7618"/>
                </a:lnTo>
                <a:lnTo>
                  <a:pt x="1373" y="7644"/>
                </a:lnTo>
                <a:lnTo>
                  <a:pt x="1192" y="7696"/>
                </a:lnTo>
                <a:lnTo>
                  <a:pt x="1036" y="7748"/>
                </a:lnTo>
                <a:lnTo>
                  <a:pt x="907" y="7825"/>
                </a:lnTo>
                <a:lnTo>
                  <a:pt x="751" y="7903"/>
                </a:lnTo>
                <a:lnTo>
                  <a:pt x="622" y="8007"/>
                </a:lnTo>
                <a:lnTo>
                  <a:pt x="492" y="8110"/>
                </a:lnTo>
                <a:lnTo>
                  <a:pt x="389" y="8240"/>
                </a:lnTo>
                <a:lnTo>
                  <a:pt x="285" y="8369"/>
                </a:lnTo>
                <a:lnTo>
                  <a:pt x="207" y="8525"/>
                </a:lnTo>
                <a:lnTo>
                  <a:pt x="130" y="8680"/>
                </a:lnTo>
                <a:lnTo>
                  <a:pt x="78" y="8836"/>
                </a:lnTo>
                <a:lnTo>
                  <a:pt x="26" y="8991"/>
                </a:lnTo>
                <a:lnTo>
                  <a:pt x="0" y="9173"/>
                </a:lnTo>
                <a:lnTo>
                  <a:pt x="0" y="9328"/>
                </a:lnTo>
                <a:lnTo>
                  <a:pt x="0" y="9613"/>
                </a:lnTo>
                <a:lnTo>
                  <a:pt x="78" y="9846"/>
                </a:lnTo>
                <a:lnTo>
                  <a:pt x="156" y="10079"/>
                </a:lnTo>
                <a:lnTo>
                  <a:pt x="285" y="10313"/>
                </a:lnTo>
                <a:lnTo>
                  <a:pt x="441" y="10494"/>
                </a:lnTo>
                <a:lnTo>
                  <a:pt x="622" y="10675"/>
                </a:lnTo>
                <a:lnTo>
                  <a:pt x="829" y="10805"/>
                </a:lnTo>
                <a:lnTo>
                  <a:pt x="1062" y="10934"/>
                </a:lnTo>
                <a:lnTo>
                  <a:pt x="1011" y="11168"/>
                </a:lnTo>
                <a:lnTo>
                  <a:pt x="1011" y="11297"/>
                </a:lnTo>
                <a:lnTo>
                  <a:pt x="1062" y="11401"/>
                </a:lnTo>
                <a:lnTo>
                  <a:pt x="1140" y="11504"/>
                </a:lnTo>
                <a:lnTo>
                  <a:pt x="1270" y="11556"/>
                </a:lnTo>
                <a:lnTo>
                  <a:pt x="1321" y="11556"/>
                </a:lnTo>
                <a:lnTo>
                  <a:pt x="1451" y="11530"/>
                </a:lnTo>
                <a:lnTo>
                  <a:pt x="1529" y="11479"/>
                </a:lnTo>
                <a:lnTo>
                  <a:pt x="1606" y="11401"/>
                </a:lnTo>
                <a:lnTo>
                  <a:pt x="1658" y="11297"/>
                </a:lnTo>
                <a:lnTo>
                  <a:pt x="1710" y="11064"/>
                </a:lnTo>
                <a:lnTo>
                  <a:pt x="1891" y="11064"/>
                </a:lnTo>
                <a:lnTo>
                  <a:pt x="2073" y="11038"/>
                </a:lnTo>
                <a:lnTo>
                  <a:pt x="2228" y="10986"/>
                </a:lnTo>
                <a:lnTo>
                  <a:pt x="2384" y="10934"/>
                </a:lnTo>
                <a:lnTo>
                  <a:pt x="2539" y="10857"/>
                </a:lnTo>
                <a:lnTo>
                  <a:pt x="2669" y="10779"/>
                </a:lnTo>
                <a:lnTo>
                  <a:pt x="2824" y="10675"/>
                </a:lnTo>
                <a:lnTo>
                  <a:pt x="2928" y="10572"/>
                </a:lnTo>
                <a:lnTo>
                  <a:pt x="3057" y="10442"/>
                </a:lnTo>
                <a:lnTo>
                  <a:pt x="3135" y="10313"/>
                </a:lnTo>
                <a:lnTo>
                  <a:pt x="3239" y="10157"/>
                </a:lnTo>
                <a:lnTo>
                  <a:pt x="3316" y="10002"/>
                </a:lnTo>
                <a:lnTo>
                  <a:pt x="3368" y="9846"/>
                </a:lnTo>
                <a:lnTo>
                  <a:pt x="3394" y="9691"/>
                </a:lnTo>
                <a:lnTo>
                  <a:pt x="3420" y="9509"/>
                </a:lnTo>
                <a:lnTo>
                  <a:pt x="3446" y="9328"/>
                </a:lnTo>
                <a:lnTo>
                  <a:pt x="3420" y="9069"/>
                </a:lnTo>
                <a:lnTo>
                  <a:pt x="3368" y="8836"/>
                </a:lnTo>
                <a:lnTo>
                  <a:pt x="3265" y="8603"/>
                </a:lnTo>
                <a:lnTo>
                  <a:pt x="3135" y="8369"/>
                </a:lnTo>
                <a:lnTo>
                  <a:pt x="2980" y="8188"/>
                </a:lnTo>
                <a:lnTo>
                  <a:pt x="2798" y="8007"/>
                </a:lnTo>
                <a:lnTo>
                  <a:pt x="2617" y="7851"/>
                </a:lnTo>
                <a:lnTo>
                  <a:pt x="2384" y="7748"/>
                </a:lnTo>
                <a:lnTo>
                  <a:pt x="2487" y="7229"/>
                </a:lnTo>
                <a:lnTo>
                  <a:pt x="2669" y="7204"/>
                </a:lnTo>
                <a:lnTo>
                  <a:pt x="2850" y="7178"/>
                </a:lnTo>
                <a:lnTo>
                  <a:pt x="3006" y="7126"/>
                </a:lnTo>
                <a:lnTo>
                  <a:pt x="3161" y="7048"/>
                </a:lnTo>
                <a:lnTo>
                  <a:pt x="3316" y="6944"/>
                </a:lnTo>
                <a:lnTo>
                  <a:pt x="3446" y="6841"/>
                </a:lnTo>
                <a:lnTo>
                  <a:pt x="3550" y="6711"/>
                </a:lnTo>
                <a:lnTo>
                  <a:pt x="3653" y="6556"/>
                </a:lnTo>
                <a:lnTo>
                  <a:pt x="6115" y="6556"/>
                </a:lnTo>
                <a:lnTo>
                  <a:pt x="6218" y="6711"/>
                </a:lnTo>
                <a:lnTo>
                  <a:pt x="6322" y="6841"/>
                </a:lnTo>
                <a:lnTo>
                  <a:pt x="6451" y="6944"/>
                </a:lnTo>
                <a:lnTo>
                  <a:pt x="6607" y="7048"/>
                </a:lnTo>
                <a:lnTo>
                  <a:pt x="6762" y="7126"/>
                </a:lnTo>
                <a:lnTo>
                  <a:pt x="6918" y="7178"/>
                </a:lnTo>
                <a:lnTo>
                  <a:pt x="7099" y="7204"/>
                </a:lnTo>
                <a:lnTo>
                  <a:pt x="7280" y="7229"/>
                </a:lnTo>
                <a:lnTo>
                  <a:pt x="7384" y="7748"/>
                </a:lnTo>
                <a:lnTo>
                  <a:pt x="7151" y="7851"/>
                </a:lnTo>
                <a:lnTo>
                  <a:pt x="6970" y="8007"/>
                </a:lnTo>
                <a:lnTo>
                  <a:pt x="6788" y="8188"/>
                </a:lnTo>
                <a:lnTo>
                  <a:pt x="6633" y="8369"/>
                </a:lnTo>
                <a:lnTo>
                  <a:pt x="6503" y="8603"/>
                </a:lnTo>
                <a:lnTo>
                  <a:pt x="6400" y="8836"/>
                </a:lnTo>
                <a:lnTo>
                  <a:pt x="6348" y="9069"/>
                </a:lnTo>
                <a:lnTo>
                  <a:pt x="6322" y="9328"/>
                </a:lnTo>
                <a:lnTo>
                  <a:pt x="6348" y="9509"/>
                </a:lnTo>
                <a:lnTo>
                  <a:pt x="6374" y="9691"/>
                </a:lnTo>
                <a:lnTo>
                  <a:pt x="6400" y="9846"/>
                </a:lnTo>
                <a:lnTo>
                  <a:pt x="6451" y="10002"/>
                </a:lnTo>
                <a:lnTo>
                  <a:pt x="6529" y="10157"/>
                </a:lnTo>
                <a:lnTo>
                  <a:pt x="6633" y="10313"/>
                </a:lnTo>
                <a:lnTo>
                  <a:pt x="6710" y="10442"/>
                </a:lnTo>
                <a:lnTo>
                  <a:pt x="6840" y="10572"/>
                </a:lnTo>
                <a:lnTo>
                  <a:pt x="6944" y="10675"/>
                </a:lnTo>
                <a:lnTo>
                  <a:pt x="7099" y="10779"/>
                </a:lnTo>
                <a:lnTo>
                  <a:pt x="7229" y="10857"/>
                </a:lnTo>
                <a:lnTo>
                  <a:pt x="7384" y="10934"/>
                </a:lnTo>
                <a:lnTo>
                  <a:pt x="7540" y="10986"/>
                </a:lnTo>
                <a:lnTo>
                  <a:pt x="7695" y="11038"/>
                </a:lnTo>
                <a:lnTo>
                  <a:pt x="7876" y="11064"/>
                </a:lnTo>
                <a:lnTo>
                  <a:pt x="8058" y="11064"/>
                </a:lnTo>
                <a:lnTo>
                  <a:pt x="8110" y="11297"/>
                </a:lnTo>
                <a:lnTo>
                  <a:pt x="8161" y="11401"/>
                </a:lnTo>
                <a:lnTo>
                  <a:pt x="8239" y="11479"/>
                </a:lnTo>
                <a:lnTo>
                  <a:pt x="8317" y="11530"/>
                </a:lnTo>
                <a:lnTo>
                  <a:pt x="8446" y="11556"/>
                </a:lnTo>
                <a:lnTo>
                  <a:pt x="8498" y="11556"/>
                </a:lnTo>
                <a:lnTo>
                  <a:pt x="8628" y="11504"/>
                </a:lnTo>
                <a:lnTo>
                  <a:pt x="8705" y="11401"/>
                </a:lnTo>
                <a:lnTo>
                  <a:pt x="8757" y="11297"/>
                </a:lnTo>
                <a:lnTo>
                  <a:pt x="8757" y="11168"/>
                </a:lnTo>
                <a:lnTo>
                  <a:pt x="8705" y="10934"/>
                </a:lnTo>
                <a:lnTo>
                  <a:pt x="8939" y="10805"/>
                </a:lnTo>
                <a:lnTo>
                  <a:pt x="9146" y="10675"/>
                </a:lnTo>
                <a:lnTo>
                  <a:pt x="9327" y="10494"/>
                </a:lnTo>
                <a:lnTo>
                  <a:pt x="9483" y="10313"/>
                </a:lnTo>
                <a:lnTo>
                  <a:pt x="9612" y="10079"/>
                </a:lnTo>
                <a:lnTo>
                  <a:pt x="9690" y="9846"/>
                </a:lnTo>
                <a:lnTo>
                  <a:pt x="9768" y="9613"/>
                </a:lnTo>
                <a:lnTo>
                  <a:pt x="9768" y="9328"/>
                </a:lnTo>
                <a:lnTo>
                  <a:pt x="9768" y="9173"/>
                </a:lnTo>
                <a:lnTo>
                  <a:pt x="9742" y="8991"/>
                </a:lnTo>
                <a:lnTo>
                  <a:pt x="9690" y="8836"/>
                </a:lnTo>
                <a:lnTo>
                  <a:pt x="9638" y="8680"/>
                </a:lnTo>
                <a:lnTo>
                  <a:pt x="9560" y="8525"/>
                </a:lnTo>
                <a:lnTo>
                  <a:pt x="9483" y="8369"/>
                </a:lnTo>
                <a:lnTo>
                  <a:pt x="9379" y="8240"/>
                </a:lnTo>
                <a:lnTo>
                  <a:pt x="9275" y="8110"/>
                </a:lnTo>
                <a:lnTo>
                  <a:pt x="9146" y="8007"/>
                </a:lnTo>
                <a:lnTo>
                  <a:pt x="9016" y="7903"/>
                </a:lnTo>
                <a:lnTo>
                  <a:pt x="8861" y="7825"/>
                </a:lnTo>
                <a:lnTo>
                  <a:pt x="8731" y="7748"/>
                </a:lnTo>
                <a:lnTo>
                  <a:pt x="8576" y="7696"/>
                </a:lnTo>
                <a:lnTo>
                  <a:pt x="8395" y="7644"/>
                </a:lnTo>
                <a:lnTo>
                  <a:pt x="8239" y="7618"/>
                </a:lnTo>
                <a:lnTo>
                  <a:pt x="8032" y="7618"/>
                </a:lnTo>
                <a:lnTo>
                  <a:pt x="7928" y="7100"/>
                </a:lnTo>
                <a:lnTo>
                  <a:pt x="8110" y="6996"/>
                </a:lnTo>
                <a:lnTo>
                  <a:pt x="8265" y="6867"/>
                </a:lnTo>
                <a:lnTo>
                  <a:pt x="8420" y="6737"/>
                </a:lnTo>
                <a:lnTo>
                  <a:pt x="8550" y="6582"/>
                </a:lnTo>
                <a:lnTo>
                  <a:pt x="8628" y="6400"/>
                </a:lnTo>
                <a:lnTo>
                  <a:pt x="8705" y="6193"/>
                </a:lnTo>
                <a:lnTo>
                  <a:pt x="8757" y="6012"/>
                </a:lnTo>
                <a:lnTo>
                  <a:pt x="8783" y="5779"/>
                </a:lnTo>
                <a:lnTo>
                  <a:pt x="8731" y="5494"/>
                </a:lnTo>
                <a:lnTo>
                  <a:pt x="8654" y="5235"/>
                </a:lnTo>
                <a:lnTo>
                  <a:pt x="8524" y="5001"/>
                </a:lnTo>
                <a:lnTo>
                  <a:pt x="8369" y="4794"/>
                </a:lnTo>
                <a:lnTo>
                  <a:pt x="8161" y="4613"/>
                </a:lnTo>
                <a:lnTo>
                  <a:pt x="7928" y="4483"/>
                </a:lnTo>
                <a:lnTo>
                  <a:pt x="7643" y="4380"/>
                </a:lnTo>
                <a:lnTo>
                  <a:pt x="7384" y="4354"/>
                </a:lnTo>
                <a:lnTo>
                  <a:pt x="7255" y="3758"/>
                </a:lnTo>
                <a:lnTo>
                  <a:pt x="7384" y="3680"/>
                </a:lnTo>
                <a:lnTo>
                  <a:pt x="7514" y="3576"/>
                </a:lnTo>
                <a:lnTo>
                  <a:pt x="7643" y="3447"/>
                </a:lnTo>
                <a:lnTo>
                  <a:pt x="7721" y="3317"/>
                </a:lnTo>
                <a:lnTo>
                  <a:pt x="7799" y="3162"/>
                </a:lnTo>
                <a:lnTo>
                  <a:pt x="7876" y="3006"/>
                </a:lnTo>
                <a:lnTo>
                  <a:pt x="7902" y="2851"/>
                </a:lnTo>
                <a:lnTo>
                  <a:pt x="7902" y="2670"/>
                </a:lnTo>
                <a:lnTo>
                  <a:pt x="7902" y="2436"/>
                </a:lnTo>
                <a:lnTo>
                  <a:pt x="7825" y="2229"/>
                </a:lnTo>
                <a:lnTo>
                  <a:pt x="7721" y="2022"/>
                </a:lnTo>
                <a:lnTo>
                  <a:pt x="7591" y="1840"/>
                </a:lnTo>
                <a:lnTo>
                  <a:pt x="7410" y="1685"/>
                </a:lnTo>
                <a:lnTo>
                  <a:pt x="7229" y="1581"/>
                </a:lnTo>
                <a:lnTo>
                  <a:pt x="7021" y="1504"/>
                </a:lnTo>
                <a:lnTo>
                  <a:pt x="6788" y="1452"/>
                </a:lnTo>
                <a:lnTo>
                  <a:pt x="6659" y="1167"/>
                </a:lnTo>
                <a:lnTo>
                  <a:pt x="6503" y="882"/>
                </a:lnTo>
                <a:lnTo>
                  <a:pt x="6322" y="623"/>
                </a:lnTo>
                <a:lnTo>
                  <a:pt x="6089" y="415"/>
                </a:lnTo>
                <a:lnTo>
                  <a:pt x="5804" y="260"/>
                </a:lnTo>
                <a:lnTo>
                  <a:pt x="5519" y="131"/>
                </a:lnTo>
                <a:lnTo>
                  <a:pt x="5208" y="53"/>
                </a:lnTo>
                <a:lnTo>
                  <a:pt x="48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7" name="Google Shape;11387;g3a7959378fd_0_8857"/>
          <p:cNvSpPr txBox="1"/>
          <p:nvPr>
            <p:ph idx="1" type="subTitle"/>
          </p:nvPr>
        </p:nvSpPr>
        <p:spPr>
          <a:xfrm>
            <a:off x="4770550" y="4088363"/>
            <a:ext cx="2514900" cy="56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  </a:t>
            </a:r>
            <a:r>
              <a:rPr lang="es-CL" sz="2000"/>
              <a:t>  </a:t>
            </a:r>
            <a:r>
              <a:rPr lang="es-CL" sz="2000"/>
              <a:t>- Front-End y  QA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  </a:t>
            </a:r>
            <a:endParaRPr sz="1500"/>
          </a:p>
        </p:txBody>
      </p:sp>
      <p:sp>
        <p:nvSpPr>
          <p:cNvPr id="11388" name="Google Shape;11388;g3a7959378fd_0_8857"/>
          <p:cNvSpPr txBox="1"/>
          <p:nvPr>
            <p:ph idx="1" type="subTitle"/>
          </p:nvPr>
        </p:nvSpPr>
        <p:spPr>
          <a:xfrm>
            <a:off x="8459200" y="4083275"/>
            <a:ext cx="2676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/>
              <a:t> </a:t>
            </a:r>
            <a:r>
              <a:rPr lang="es-CL" sz="2000"/>
              <a:t>- Back-End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EscuelaIT Duoc UC - Escuela de Informática y Telecomunicaciones Duoc UC - Duoc  UC | LinkedIn" id="11389" name="Google Shape;11389;g3a7959378fd_0_8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002" y="60726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0" name="Google Shape;11390;g3a7959378fd_0_88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500" y="2142125"/>
            <a:ext cx="1579226" cy="15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1" name="Google Shape;11391;g3a7959378fd_0_88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450" y="2002775"/>
            <a:ext cx="1718575" cy="1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2" name="Google Shape;11392;g3a7959378fd_0_8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7749" y="1971463"/>
            <a:ext cx="1781199" cy="178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6" name="Shape 1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7" name="Google Shape;11397;g3a7959378fd_0_14704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Descripción</a:t>
            </a:r>
            <a:r>
              <a:rPr lang="es-CL"/>
              <a:t> del proyecto</a:t>
            </a:r>
            <a:endParaRPr/>
          </a:p>
        </p:txBody>
      </p:sp>
      <p:grpSp>
        <p:nvGrpSpPr>
          <p:cNvPr id="11398" name="Google Shape;11398;g3a7959378fd_0_14704"/>
          <p:cNvGrpSpPr/>
          <p:nvPr/>
        </p:nvGrpSpPr>
        <p:grpSpPr>
          <a:xfrm>
            <a:off x="206901" y="2511094"/>
            <a:ext cx="1931244" cy="3142594"/>
            <a:chOff x="-529375" y="1817829"/>
            <a:chExt cx="1544501" cy="2513271"/>
          </a:xfrm>
        </p:grpSpPr>
        <p:sp>
          <p:nvSpPr>
            <p:cNvPr id="11399" name="Google Shape;11399;g3a7959378fd_0_14704"/>
            <p:cNvSpPr/>
            <p:nvPr/>
          </p:nvSpPr>
          <p:spPr>
            <a:xfrm>
              <a:off x="-74778" y="4216500"/>
              <a:ext cx="889200" cy="114600"/>
            </a:xfrm>
            <a:prstGeom prst="ellipse">
              <a:avLst/>
            </a:pr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0" name="Google Shape;11400;g3a7959378fd_0_14704"/>
            <p:cNvSpPr/>
            <p:nvPr/>
          </p:nvSpPr>
          <p:spPr>
            <a:xfrm>
              <a:off x="-407158" y="3211234"/>
              <a:ext cx="204073" cy="238726"/>
            </a:xfrm>
            <a:custGeom>
              <a:rect b="b" l="l" r="r" t="t"/>
              <a:pathLst>
                <a:path extrusionOk="0" h="4223" w="3610">
                  <a:moveTo>
                    <a:pt x="1754" y="1"/>
                  </a:moveTo>
                  <a:lnTo>
                    <a:pt x="1583" y="18"/>
                  </a:lnTo>
                  <a:lnTo>
                    <a:pt x="1430" y="35"/>
                  </a:lnTo>
                  <a:lnTo>
                    <a:pt x="1260" y="69"/>
                  </a:lnTo>
                  <a:lnTo>
                    <a:pt x="1107" y="120"/>
                  </a:lnTo>
                  <a:lnTo>
                    <a:pt x="954" y="171"/>
                  </a:lnTo>
                  <a:lnTo>
                    <a:pt x="766" y="273"/>
                  </a:lnTo>
                  <a:lnTo>
                    <a:pt x="596" y="409"/>
                  </a:lnTo>
                  <a:lnTo>
                    <a:pt x="460" y="546"/>
                  </a:lnTo>
                  <a:lnTo>
                    <a:pt x="341" y="716"/>
                  </a:lnTo>
                  <a:lnTo>
                    <a:pt x="239" y="886"/>
                  </a:lnTo>
                  <a:lnTo>
                    <a:pt x="153" y="1090"/>
                  </a:lnTo>
                  <a:lnTo>
                    <a:pt x="85" y="1295"/>
                  </a:lnTo>
                  <a:lnTo>
                    <a:pt x="34" y="1516"/>
                  </a:lnTo>
                  <a:lnTo>
                    <a:pt x="17" y="1737"/>
                  </a:lnTo>
                  <a:lnTo>
                    <a:pt x="0" y="1958"/>
                  </a:lnTo>
                  <a:lnTo>
                    <a:pt x="17" y="2197"/>
                  </a:lnTo>
                  <a:lnTo>
                    <a:pt x="34" y="2418"/>
                  </a:lnTo>
                  <a:lnTo>
                    <a:pt x="85" y="2639"/>
                  </a:lnTo>
                  <a:lnTo>
                    <a:pt x="136" y="2861"/>
                  </a:lnTo>
                  <a:lnTo>
                    <a:pt x="205" y="3065"/>
                  </a:lnTo>
                  <a:lnTo>
                    <a:pt x="307" y="3252"/>
                  </a:lnTo>
                  <a:lnTo>
                    <a:pt x="443" y="3473"/>
                  </a:lnTo>
                  <a:lnTo>
                    <a:pt x="596" y="3661"/>
                  </a:lnTo>
                  <a:lnTo>
                    <a:pt x="783" y="3831"/>
                  </a:lnTo>
                  <a:lnTo>
                    <a:pt x="988" y="3984"/>
                  </a:lnTo>
                  <a:lnTo>
                    <a:pt x="1192" y="4086"/>
                  </a:lnTo>
                  <a:lnTo>
                    <a:pt x="1430" y="4171"/>
                  </a:lnTo>
                  <a:lnTo>
                    <a:pt x="1668" y="4205"/>
                  </a:lnTo>
                  <a:lnTo>
                    <a:pt x="1788" y="4222"/>
                  </a:lnTo>
                  <a:lnTo>
                    <a:pt x="1907" y="4205"/>
                  </a:lnTo>
                  <a:lnTo>
                    <a:pt x="2060" y="4188"/>
                  </a:lnTo>
                  <a:lnTo>
                    <a:pt x="2213" y="4154"/>
                  </a:lnTo>
                  <a:lnTo>
                    <a:pt x="2349" y="4103"/>
                  </a:lnTo>
                  <a:lnTo>
                    <a:pt x="2486" y="4035"/>
                  </a:lnTo>
                  <a:lnTo>
                    <a:pt x="2622" y="3950"/>
                  </a:lnTo>
                  <a:lnTo>
                    <a:pt x="2741" y="3865"/>
                  </a:lnTo>
                  <a:lnTo>
                    <a:pt x="2860" y="3763"/>
                  </a:lnTo>
                  <a:lnTo>
                    <a:pt x="2979" y="3644"/>
                  </a:lnTo>
                  <a:lnTo>
                    <a:pt x="3081" y="3525"/>
                  </a:lnTo>
                  <a:lnTo>
                    <a:pt x="3184" y="3388"/>
                  </a:lnTo>
                  <a:lnTo>
                    <a:pt x="3269" y="3252"/>
                  </a:lnTo>
                  <a:lnTo>
                    <a:pt x="3337" y="3116"/>
                  </a:lnTo>
                  <a:lnTo>
                    <a:pt x="3422" y="2963"/>
                  </a:lnTo>
                  <a:lnTo>
                    <a:pt x="3473" y="2810"/>
                  </a:lnTo>
                  <a:lnTo>
                    <a:pt x="3524" y="2639"/>
                  </a:lnTo>
                  <a:lnTo>
                    <a:pt x="3558" y="2486"/>
                  </a:lnTo>
                  <a:lnTo>
                    <a:pt x="3592" y="2265"/>
                  </a:lnTo>
                  <a:lnTo>
                    <a:pt x="3609" y="2027"/>
                  </a:lnTo>
                  <a:lnTo>
                    <a:pt x="3609" y="1788"/>
                  </a:lnTo>
                  <a:lnTo>
                    <a:pt x="3575" y="1567"/>
                  </a:lnTo>
                  <a:lnTo>
                    <a:pt x="3524" y="1329"/>
                  </a:lnTo>
                  <a:lnTo>
                    <a:pt x="3456" y="1107"/>
                  </a:lnTo>
                  <a:lnTo>
                    <a:pt x="3354" y="903"/>
                  </a:lnTo>
                  <a:lnTo>
                    <a:pt x="3235" y="716"/>
                  </a:lnTo>
                  <a:lnTo>
                    <a:pt x="3149" y="580"/>
                  </a:lnTo>
                  <a:lnTo>
                    <a:pt x="3047" y="477"/>
                  </a:lnTo>
                  <a:lnTo>
                    <a:pt x="2928" y="375"/>
                  </a:lnTo>
                  <a:lnTo>
                    <a:pt x="2792" y="290"/>
                  </a:lnTo>
                  <a:lnTo>
                    <a:pt x="2673" y="205"/>
                  </a:lnTo>
                  <a:lnTo>
                    <a:pt x="2520" y="154"/>
                  </a:lnTo>
                  <a:lnTo>
                    <a:pt x="2383" y="103"/>
                  </a:lnTo>
                  <a:lnTo>
                    <a:pt x="2230" y="52"/>
                  </a:lnTo>
                  <a:lnTo>
                    <a:pt x="2060" y="35"/>
                  </a:lnTo>
                  <a:lnTo>
                    <a:pt x="1907" y="18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1" name="Google Shape;11401;g3a7959378fd_0_14704"/>
            <p:cNvSpPr/>
            <p:nvPr/>
          </p:nvSpPr>
          <p:spPr>
            <a:xfrm>
              <a:off x="-430279" y="3224745"/>
              <a:ext cx="203112" cy="237709"/>
            </a:xfrm>
            <a:custGeom>
              <a:rect b="b" l="l" r="r" t="t"/>
              <a:pathLst>
                <a:path extrusionOk="0" h="4205" w="3593">
                  <a:moveTo>
                    <a:pt x="1737" y="0"/>
                  </a:moveTo>
                  <a:lnTo>
                    <a:pt x="1567" y="17"/>
                  </a:lnTo>
                  <a:lnTo>
                    <a:pt x="1414" y="34"/>
                  </a:lnTo>
                  <a:lnTo>
                    <a:pt x="1260" y="68"/>
                  </a:lnTo>
                  <a:lnTo>
                    <a:pt x="1090" y="119"/>
                  </a:lnTo>
                  <a:lnTo>
                    <a:pt x="937" y="170"/>
                  </a:lnTo>
                  <a:lnTo>
                    <a:pt x="767" y="273"/>
                  </a:lnTo>
                  <a:lnTo>
                    <a:pt x="597" y="392"/>
                  </a:lnTo>
                  <a:lnTo>
                    <a:pt x="460" y="545"/>
                  </a:lnTo>
                  <a:lnTo>
                    <a:pt x="324" y="715"/>
                  </a:lnTo>
                  <a:lnTo>
                    <a:pt x="222" y="885"/>
                  </a:lnTo>
                  <a:lnTo>
                    <a:pt x="137" y="1090"/>
                  </a:lnTo>
                  <a:lnTo>
                    <a:pt x="69" y="1294"/>
                  </a:lnTo>
                  <a:lnTo>
                    <a:pt x="35" y="1515"/>
                  </a:lnTo>
                  <a:lnTo>
                    <a:pt x="1" y="1736"/>
                  </a:lnTo>
                  <a:lnTo>
                    <a:pt x="1" y="1958"/>
                  </a:lnTo>
                  <a:lnTo>
                    <a:pt x="1" y="2179"/>
                  </a:lnTo>
                  <a:lnTo>
                    <a:pt x="35" y="2417"/>
                  </a:lnTo>
                  <a:lnTo>
                    <a:pt x="69" y="2639"/>
                  </a:lnTo>
                  <a:lnTo>
                    <a:pt x="120" y="2843"/>
                  </a:lnTo>
                  <a:lnTo>
                    <a:pt x="205" y="3064"/>
                  </a:lnTo>
                  <a:lnTo>
                    <a:pt x="290" y="3251"/>
                  </a:lnTo>
                  <a:lnTo>
                    <a:pt x="426" y="3473"/>
                  </a:lnTo>
                  <a:lnTo>
                    <a:pt x="579" y="3660"/>
                  </a:lnTo>
                  <a:lnTo>
                    <a:pt x="767" y="3830"/>
                  </a:lnTo>
                  <a:lnTo>
                    <a:pt x="971" y="3966"/>
                  </a:lnTo>
                  <a:lnTo>
                    <a:pt x="1192" y="4086"/>
                  </a:lnTo>
                  <a:lnTo>
                    <a:pt x="1414" y="4171"/>
                  </a:lnTo>
                  <a:lnTo>
                    <a:pt x="1652" y="4205"/>
                  </a:lnTo>
                  <a:lnTo>
                    <a:pt x="1890" y="4205"/>
                  </a:lnTo>
                  <a:lnTo>
                    <a:pt x="2043" y="4188"/>
                  </a:lnTo>
                  <a:lnTo>
                    <a:pt x="2197" y="4154"/>
                  </a:lnTo>
                  <a:lnTo>
                    <a:pt x="2350" y="4103"/>
                  </a:lnTo>
                  <a:lnTo>
                    <a:pt x="2486" y="4035"/>
                  </a:lnTo>
                  <a:lnTo>
                    <a:pt x="2605" y="3949"/>
                  </a:lnTo>
                  <a:lnTo>
                    <a:pt x="2741" y="3864"/>
                  </a:lnTo>
                  <a:lnTo>
                    <a:pt x="2861" y="3745"/>
                  </a:lnTo>
                  <a:lnTo>
                    <a:pt x="2963" y="3643"/>
                  </a:lnTo>
                  <a:lnTo>
                    <a:pt x="3082" y="3524"/>
                  </a:lnTo>
                  <a:lnTo>
                    <a:pt x="3167" y="3388"/>
                  </a:lnTo>
                  <a:lnTo>
                    <a:pt x="3252" y="3251"/>
                  </a:lnTo>
                  <a:lnTo>
                    <a:pt x="3337" y="3098"/>
                  </a:lnTo>
                  <a:lnTo>
                    <a:pt x="3405" y="2945"/>
                  </a:lnTo>
                  <a:lnTo>
                    <a:pt x="3456" y="2792"/>
                  </a:lnTo>
                  <a:lnTo>
                    <a:pt x="3507" y="2639"/>
                  </a:lnTo>
                  <a:lnTo>
                    <a:pt x="3541" y="2485"/>
                  </a:lnTo>
                  <a:lnTo>
                    <a:pt x="3575" y="2247"/>
                  </a:lnTo>
                  <a:lnTo>
                    <a:pt x="3593" y="2026"/>
                  </a:lnTo>
                  <a:lnTo>
                    <a:pt x="3593" y="1788"/>
                  </a:lnTo>
                  <a:lnTo>
                    <a:pt x="3558" y="1549"/>
                  </a:lnTo>
                  <a:lnTo>
                    <a:pt x="3524" y="1328"/>
                  </a:lnTo>
                  <a:lnTo>
                    <a:pt x="3439" y="1107"/>
                  </a:lnTo>
                  <a:lnTo>
                    <a:pt x="3354" y="902"/>
                  </a:lnTo>
                  <a:lnTo>
                    <a:pt x="3235" y="698"/>
                  </a:lnTo>
                  <a:lnTo>
                    <a:pt x="3133" y="579"/>
                  </a:lnTo>
                  <a:lnTo>
                    <a:pt x="3031" y="477"/>
                  </a:lnTo>
                  <a:lnTo>
                    <a:pt x="2912" y="375"/>
                  </a:lnTo>
                  <a:lnTo>
                    <a:pt x="2792" y="290"/>
                  </a:lnTo>
                  <a:lnTo>
                    <a:pt x="2656" y="204"/>
                  </a:lnTo>
                  <a:lnTo>
                    <a:pt x="2520" y="136"/>
                  </a:lnTo>
                  <a:lnTo>
                    <a:pt x="2367" y="85"/>
                  </a:lnTo>
                  <a:lnTo>
                    <a:pt x="2214" y="51"/>
                  </a:lnTo>
                  <a:lnTo>
                    <a:pt x="2060" y="17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2" name="Google Shape;11402;g3a7959378fd_0_14704"/>
            <p:cNvSpPr/>
            <p:nvPr/>
          </p:nvSpPr>
          <p:spPr>
            <a:xfrm>
              <a:off x="-386016" y="3294955"/>
              <a:ext cx="76089" cy="87621"/>
            </a:xfrm>
            <a:custGeom>
              <a:rect b="b" l="l" r="r" t="t"/>
              <a:pathLst>
                <a:path extrusionOk="0" h="1550" w="1346">
                  <a:moveTo>
                    <a:pt x="597" y="1"/>
                  </a:moveTo>
                  <a:lnTo>
                    <a:pt x="477" y="18"/>
                  </a:lnTo>
                  <a:lnTo>
                    <a:pt x="358" y="69"/>
                  </a:lnTo>
                  <a:lnTo>
                    <a:pt x="290" y="103"/>
                  </a:lnTo>
                  <a:lnTo>
                    <a:pt x="239" y="154"/>
                  </a:lnTo>
                  <a:lnTo>
                    <a:pt x="171" y="205"/>
                  </a:lnTo>
                  <a:lnTo>
                    <a:pt x="137" y="256"/>
                  </a:lnTo>
                  <a:lnTo>
                    <a:pt x="69" y="409"/>
                  </a:lnTo>
                  <a:lnTo>
                    <a:pt x="18" y="563"/>
                  </a:lnTo>
                  <a:lnTo>
                    <a:pt x="1" y="733"/>
                  </a:lnTo>
                  <a:lnTo>
                    <a:pt x="18" y="886"/>
                  </a:lnTo>
                  <a:lnTo>
                    <a:pt x="52" y="1056"/>
                  </a:lnTo>
                  <a:lnTo>
                    <a:pt x="120" y="1209"/>
                  </a:lnTo>
                  <a:lnTo>
                    <a:pt x="171" y="1278"/>
                  </a:lnTo>
                  <a:lnTo>
                    <a:pt x="222" y="1363"/>
                  </a:lnTo>
                  <a:lnTo>
                    <a:pt x="290" y="1414"/>
                  </a:lnTo>
                  <a:lnTo>
                    <a:pt x="375" y="1465"/>
                  </a:lnTo>
                  <a:lnTo>
                    <a:pt x="443" y="1516"/>
                  </a:lnTo>
                  <a:lnTo>
                    <a:pt x="528" y="1550"/>
                  </a:lnTo>
                  <a:lnTo>
                    <a:pt x="716" y="1550"/>
                  </a:lnTo>
                  <a:lnTo>
                    <a:pt x="818" y="1533"/>
                  </a:lnTo>
                  <a:lnTo>
                    <a:pt x="937" y="1499"/>
                  </a:lnTo>
                  <a:lnTo>
                    <a:pt x="1022" y="1431"/>
                  </a:lnTo>
                  <a:lnTo>
                    <a:pt x="1107" y="1346"/>
                  </a:lnTo>
                  <a:lnTo>
                    <a:pt x="1192" y="1260"/>
                  </a:lnTo>
                  <a:lnTo>
                    <a:pt x="1243" y="1141"/>
                  </a:lnTo>
                  <a:lnTo>
                    <a:pt x="1294" y="1039"/>
                  </a:lnTo>
                  <a:lnTo>
                    <a:pt x="1329" y="920"/>
                  </a:lnTo>
                  <a:lnTo>
                    <a:pt x="1346" y="750"/>
                  </a:lnTo>
                  <a:lnTo>
                    <a:pt x="1329" y="580"/>
                  </a:lnTo>
                  <a:lnTo>
                    <a:pt x="1277" y="409"/>
                  </a:lnTo>
                  <a:lnTo>
                    <a:pt x="1243" y="341"/>
                  </a:lnTo>
                  <a:lnTo>
                    <a:pt x="1209" y="256"/>
                  </a:lnTo>
                  <a:lnTo>
                    <a:pt x="1141" y="171"/>
                  </a:lnTo>
                  <a:lnTo>
                    <a:pt x="1039" y="103"/>
                  </a:lnTo>
                  <a:lnTo>
                    <a:pt x="937" y="52"/>
                  </a:lnTo>
                  <a:lnTo>
                    <a:pt x="835" y="18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3" name="Google Shape;11403;g3a7959378fd_0_14704"/>
            <p:cNvSpPr/>
            <p:nvPr/>
          </p:nvSpPr>
          <p:spPr>
            <a:xfrm>
              <a:off x="-374428" y="3294955"/>
              <a:ext cx="75072" cy="87621"/>
            </a:xfrm>
            <a:custGeom>
              <a:rect b="b" l="l" r="r" t="t"/>
              <a:pathLst>
                <a:path extrusionOk="0" h="1550" w="1328">
                  <a:moveTo>
                    <a:pt x="579" y="1"/>
                  </a:moveTo>
                  <a:lnTo>
                    <a:pt x="477" y="18"/>
                  </a:lnTo>
                  <a:lnTo>
                    <a:pt x="358" y="69"/>
                  </a:lnTo>
                  <a:lnTo>
                    <a:pt x="289" y="103"/>
                  </a:lnTo>
                  <a:lnTo>
                    <a:pt x="221" y="154"/>
                  </a:lnTo>
                  <a:lnTo>
                    <a:pt x="170" y="205"/>
                  </a:lnTo>
                  <a:lnTo>
                    <a:pt x="119" y="256"/>
                  </a:lnTo>
                  <a:lnTo>
                    <a:pt x="51" y="409"/>
                  </a:lnTo>
                  <a:lnTo>
                    <a:pt x="17" y="563"/>
                  </a:lnTo>
                  <a:lnTo>
                    <a:pt x="0" y="733"/>
                  </a:lnTo>
                  <a:lnTo>
                    <a:pt x="17" y="886"/>
                  </a:lnTo>
                  <a:lnTo>
                    <a:pt x="51" y="1056"/>
                  </a:lnTo>
                  <a:lnTo>
                    <a:pt x="119" y="1209"/>
                  </a:lnTo>
                  <a:lnTo>
                    <a:pt x="170" y="1278"/>
                  </a:lnTo>
                  <a:lnTo>
                    <a:pt x="221" y="1363"/>
                  </a:lnTo>
                  <a:lnTo>
                    <a:pt x="289" y="1414"/>
                  </a:lnTo>
                  <a:lnTo>
                    <a:pt x="358" y="1465"/>
                  </a:lnTo>
                  <a:lnTo>
                    <a:pt x="443" y="1516"/>
                  </a:lnTo>
                  <a:lnTo>
                    <a:pt x="528" y="1550"/>
                  </a:lnTo>
                  <a:lnTo>
                    <a:pt x="698" y="1550"/>
                  </a:lnTo>
                  <a:lnTo>
                    <a:pt x="817" y="1533"/>
                  </a:lnTo>
                  <a:lnTo>
                    <a:pt x="919" y="1499"/>
                  </a:lnTo>
                  <a:lnTo>
                    <a:pt x="1021" y="1431"/>
                  </a:lnTo>
                  <a:lnTo>
                    <a:pt x="1107" y="1346"/>
                  </a:lnTo>
                  <a:lnTo>
                    <a:pt x="1175" y="1260"/>
                  </a:lnTo>
                  <a:lnTo>
                    <a:pt x="1243" y="1141"/>
                  </a:lnTo>
                  <a:lnTo>
                    <a:pt x="1294" y="1039"/>
                  </a:lnTo>
                  <a:lnTo>
                    <a:pt x="1311" y="920"/>
                  </a:lnTo>
                  <a:lnTo>
                    <a:pt x="1328" y="750"/>
                  </a:lnTo>
                  <a:lnTo>
                    <a:pt x="1328" y="580"/>
                  </a:lnTo>
                  <a:lnTo>
                    <a:pt x="1277" y="409"/>
                  </a:lnTo>
                  <a:lnTo>
                    <a:pt x="1243" y="341"/>
                  </a:lnTo>
                  <a:lnTo>
                    <a:pt x="1209" y="256"/>
                  </a:lnTo>
                  <a:lnTo>
                    <a:pt x="1124" y="171"/>
                  </a:lnTo>
                  <a:lnTo>
                    <a:pt x="1038" y="103"/>
                  </a:lnTo>
                  <a:lnTo>
                    <a:pt x="936" y="52"/>
                  </a:lnTo>
                  <a:lnTo>
                    <a:pt x="817" y="18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4" name="Google Shape;11404;g3a7959378fd_0_14704"/>
            <p:cNvSpPr/>
            <p:nvPr/>
          </p:nvSpPr>
          <p:spPr>
            <a:xfrm>
              <a:off x="615743" y="2229706"/>
              <a:ext cx="204073" cy="226177"/>
            </a:xfrm>
            <a:custGeom>
              <a:rect b="b" l="l" r="r" t="t"/>
              <a:pathLst>
                <a:path extrusionOk="0" h="4001" w="3610">
                  <a:moveTo>
                    <a:pt x="1856" y="1"/>
                  </a:moveTo>
                  <a:lnTo>
                    <a:pt x="1703" y="18"/>
                  </a:lnTo>
                  <a:lnTo>
                    <a:pt x="1532" y="35"/>
                  </a:lnTo>
                  <a:lnTo>
                    <a:pt x="1379" y="52"/>
                  </a:lnTo>
                  <a:lnTo>
                    <a:pt x="1226" y="86"/>
                  </a:lnTo>
                  <a:lnTo>
                    <a:pt x="1073" y="137"/>
                  </a:lnTo>
                  <a:lnTo>
                    <a:pt x="937" y="205"/>
                  </a:lnTo>
                  <a:lnTo>
                    <a:pt x="801" y="273"/>
                  </a:lnTo>
                  <a:lnTo>
                    <a:pt x="681" y="358"/>
                  </a:lnTo>
                  <a:lnTo>
                    <a:pt x="562" y="460"/>
                  </a:lnTo>
                  <a:lnTo>
                    <a:pt x="460" y="562"/>
                  </a:lnTo>
                  <a:lnTo>
                    <a:pt x="358" y="682"/>
                  </a:lnTo>
                  <a:lnTo>
                    <a:pt x="239" y="852"/>
                  </a:lnTo>
                  <a:lnTo>
                    <a:pt x="154" y="1056"/>
                  </a:lnTo>
                  <a:lnTo>
                    <a:pt x="86" y="1260"/>
                  </a:lnTo>
                  <a:lnTo>
                    <a:pt x="34" y="1482"/>
                  </a:lnTo>
                  <a:lnTo>
                    <a:pt x="0" y="1703"/>
                  </a:lnTo>
                  <a:lnTo>
                    <a:pt x="0" y="1924"/>
                  </a:lnTo>
                  <a:lnTo>
                    <a:pt x="17" y="2145"/>
                  </a:lnTo>
                  <a:lnTo>
                    <a:pt x="52" y="2367"/>
                  </a:lnTo>
                  <a:lnTo>
                    <a:pt x="86" y="2520"/>
                  </a:lnTo>
                  <a:lnTo>
                    <a:pt x="137" y="2656"/>
                  </a:lnTo>
                  <a:lnTo>
                    <a:pt x="188" y="2809"/>
                  </a:lnTo>
                  <a:lnTo>
                    <a:pt x="256" y="2946"/>
                  </a:lnTo>
                  <a:lnTo>
                    <a:pt x="341" y="3082"/>
                  </a:lnTo>
                  <a:lnTo>
                    <a:pt x="426" y="3218"/>
                  </a:lnTo>
                  <a:lnTo>
                    <a:pt x="528" y="3337"/>
                  </a:lnTo>
                  <a:lnTo>
                    <a:pt x="630" y="3456"/>
                  </a:lnTo>
                  <a:lnTo>
                    <a:pt x="732" y="3575"/>
                  </a:lnTo>
                  <a:lnTo>
                    <a:pt x="852" y="3661"/>
                  </a:lnTo>
                  <a:lnTo>
                    <a:pt x="988" y="3746"/>
                  </a:lnTo>
                  <a:lnTo>
                    <a:pt x="1107" y="3831"/>
                  </a:lnTo>
                  <a:lnTo>
                    <a:pt x="1260" y="3899"/>
                  </a:lnTo>
                  <a:lnTo>
                    <a:pt x="1396" y="3950"/>
                  </a:lnTo>
                  <a:lnTo>
                    <a:pt x="1550" y="3984"/>
                  </a:lnTo>
                  <a:lnTo>
                    <a:pt x="1703" y="4001"/>
                  </a:lnTo>
                  <a:lnTo>
                    <a:pt x="1941" y="4001"/>
                  </a:lnTo>
                  <a:lnTo>
                    <a:pt x="2179" y="3950"/>
                  </a:lnTo>
                  <a:lnTo>
                    <a:pt x="2401" y="3882"/>
                  </a:lnTo>
                  <a:lnTo>
                    <a:pt x="2622" y="3780"/>
                  </a:lnTo>
                  <a:lnTo>
                    <a:pt x="2826" y="3643"/>
                  </a:lnTo>
                  <a:lnTo>
                    <a:pt x="3013" y="3473"/>
                  </a:lnTo>
                  <a:lnTo>
                    <a:pt x="3167" y="3303"/>
                  </a:lnTo>
                  <a:lnTo>
                    <a:pt x="3303" y="3099"/>
                  </a:lnTo>
                  <a:lnTo>
                    <a:pt x="3388" y="2912"/>
                  </a:lnTo>
                  <a:lnTo>
                    <a:pt x="3473" y="2707"/>
                  </a:lnTo>
                  <a:lnTo>
                    <a:pt x="3524" y="2503"/>
                  </a:lnTo>
                  <a:lnTo>
                    <a:pt x="3575" y="2299"/>
                  </a:lnTo>
                  <a:lnTo>
                    <a:pt x="3592" y="2077"/>
                  </a:lnTo>
                  <a:lnTo>
                    <a:pt x="3609" y="1856"/>
                  </a:lnTo>
                  <a:lnTo>
                    <a:pt x="3592" y="1652"/>
                  </a:lnTo>
                  <a:lnTo>
                    <a:pt x="3558" y="1431"/>
                  </a:lnTo>
                  <a:lnTo>
                    <a:pt x="3524" y="1226"/>
                  </a:lnTo>
                  <a:lnTo>
                    <a:pt x="3456" y="1039"/>
                  </a:lnTo>
                  <a:lnTo>
                    <a:pt x="3371" y="852"/>
                  </a:lnTo>
                  <a:lnTo>
                    <a:pt x="3269" y="682"/>
                  </a:lnTo>
                  <a:lnTo>
                    <a:pt x="3150" y="528"/>
                  </a:lnTo>
                  <a:lnTo>
                    <a:pt x="2996" y="375"/>
                  </a:lnTo>
                  <a:lnTo>
                    <a:pt x="2843" y="273"/>
                  </a:lnTo>
                  <a:lnTo>
                    <a:pt x="2656" y="171"/>
                  </a:lnTo>
                  <a:lnTo>
                    <a:pt x="2503" y="120"/>
                  </a:lnTo>
                  <a:lnTo>
                    <a:pt x="2333" y="69"/>
                  </a:lnTo>
                  <a:lnTo>
                    <a:pt x="2179" y="35"/>
                  </a:lnTo>
                  <a:lnTo>
                    <a:pt x="2026" y="18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5" name="Google Shape;11405;g3a7959378fd_0_14704"/>
            <p:cNvSpPr/>
            <p:nvPr/>
          </p:nvSpPr>
          <p:spPr>
            <a:xfrm>
              <a:off x="638807" y="2242199"/>
              <a:ext cx="204073" cy="226233"/>
            </a:xfrm>
            <a:custGeom>
              <a:rect b="b" l="l" r="r" t="t"/>
              <a:pathLst>
                <a:path extrusionOk="0" h="4002" w="3610">
                  <a:moveTo>
                    <a:pt x="1873" y="1"/>
                  </a:moveTo>
                  <a:lnTo>
                    <a:pt x="1703" y="18"/>
                  </a:lnTo>
                  <a:lnTo>
                    <a:pt x="1550" y="35"/>
                  </a:lnTo>
                  <a:lnTo>
                    <a:pt x="1397" y="52"/>
                  </a:lnTo>
                  <a:lnTo>
                    <a:pt x="1244" y="86"/>
                  </a:lnTo>
                  <a:lnTo>
                    <a:pt x="1090" y="137"/>
                  </a:lnTo>
                  <a:lnTo>
                    <a:pt x="954" y="205"/>
                  </a:lnTo>
                  <a:lnTo>
                    <a:pt x="818" y="273"/>
                  </a:lnTo>
                  <a:lnTo>
                    <a:pt x="682" y="358"/>
                  </a:lnTo>
                  <a:lnTo>
                    <a:pt x="580" y="461"/>
                  </a:lnTo>
                  <a:lnTo>
                    <a:pt x="461" y="563"/>
                  </a:lnTo>
                  <a:lnTo>
                    <a:pt x="375" y="682"/>
                  </a:lnTo>
                  <a:lnTo>
                    <a:pt x="256" y="869"/>
                  </a:lnTo>
                  <a:lnTo>
                    <a:pt x="154" y="1056"/>
                  </a:lnTo>
                  <a:lnTo>
                    <a:pt x="86" y="1261"/>
                  </a:lnTo>
                  <a:lnTo>
                    <a:pt x="35" y="1482"/>
                  </a:lnTo>
                  <a:lnTo>
                    <a:pt x="18" y="1703"/>
                  </a:lnTo>
                  <a:lnTo>
                    <a:pt x="1" y="1924"/>
                  </a:lnTo>
                  <a:lnTo>
                    <a:pt x="18" y="2146"/>
                  </a:lnTo>
                  <a:lnTo>
                    <a:pt x="52" y="2367"/>
                  </a:lnTo>
                  <a:lnTo>
                    <a:pt x="86" y="2520"/>
                  </a:lnTo>
                  <a:lnTo>
                    <a:pt x="137" y="2656"/>
                  </a:lnTo>
                  <a:lnTo>
                    <a:pt x="205" y="2810"/>
                  </a:lnTo>
                  <a:lnTo>
                    <a:pt x="273" y="2946"/>
                  </a:lnTo>
                  <a:lnTo>
                    <a:pt x="341" y="3082"/>
                  </a:lnTo>
                  <a:lnTo>
                    <a:pt x="427" y="3218"/>
                  </a:lnTo>
                  <a:lnTo>
                    <a:pt x="529" y="3337"/>
                  </a:lnTo>
                  <a:lnTo>
                    <a:pt x="631" y="3457"/>
                  </a:lnTo>
                  <a:lnTo>
                    <a:pt x="750" y="3576"/>
                  </a:lnTo>
                  <a:lnTo>
                    <a:pt x="869" y="3661"/>
                  </a:lnTo>
                  <a:lnTo>
                    <a:pt x="988" y="3763"/>
                  </a:lnTo>
                  <a:lnTo>
                    <a:pt x="1124" y="3831"/>
                  </a:lnTo>
                  <a:lnTo>
                    <a:pt x="1261" y="3899"/>
                  </a:lnTo>
                  <a:lnTo>
                    <a:pt x="1397" y="3950"/>
                  </a:lnTo>
                  <a:lnTo>
                    <a:pt x="1550" y="3984"/>
                  </a:lnTo>
                  <a:lnTo>
                    <a:pt x="1703" y="4001"/>
                  </a:lnTo>
                  <a:lnTo>
                    <a:pt x="1942" y="4001"/>
                  </a:lnTo>
                  <a:lnTo>
                    <a:pt x="2180" y="3950"/>
                  </a:lnTo>
                  <a:lnTo>
                    <a:pt x="2418" y="3882"/>
                  </a:lnTo>
                  <a:lnTo>
                    <a:pt x="2640" y="3780"/>
                  </a:lnTo>
                  <a:lnTo>
                    <a:pt x="2827" y="3644"/>
                  </a:lnTo>
                  <a:lnTo>
                    <a:pt x="3014" y="3474"/>
                  </a:lnTo>
                  <a:lnTo>
                    <a:pt x="3184" y="3303"/>
                  </a:lnTo>
                  <a:lnTo>
                    <a:pt x="3303" y="3099"/>
                  </a:lnTo>
                  <a:lnTo>
                    <a:pt x="3406" y="2912"/>
                  </a:lnTo>
                  <a:lnTo>
                    <a:pt x="3474" y="2708"/>
                  </a:lnTo>
                  <a:lnTo>
                    <a:pt x="3542" y="2503"/>
                  </a:lnTo>
                  <a:lnTo>
                    <a:pt x="3576" y="2299"/>
                  </a:lnTo>
                  <a:lnTo>
                    <a:pt x="3610" y="2078"/>
                  </a:lnTo>
                  <a:lnTo>
                    <a:pt x="3610" y="1856"/>
                  </a:lnTo>
                  <a:lnTo>
                    <a:pt x="3593" y="1652"/>
                  </a:lnTo>
                  <a:lnTo>
                    <a:pt x="3576" y="1431"/>
                  </a:lnTo>
                  <a:lnTo>
                    <a:pt x="3525" y="1227"/>
                  </a:lnTo>
                  <a:lnTo>
                    <a:pt x="3457" y="1039"/>
                  </a:lnTo>
                  <a:lnTo>
                    <a:pt x="3371" y="852"/>
                  </a:lnTo>
                  <a:lnTo>
                    <a:pt x="3269" y="682"/>
                  </a:lnTo>
                  <a:lnTo>
                    <a:pt x="3150" y="529"/>
                  </a:lnTo>
                  <a:lnTo>
                    <a:pt x="3014" y="375"/>
                  </a:lnTo>
                  <a:lnTo>
                    <a:pt x="2844" y="273"/>
                  </a:lnTo>
                  <a:lnTo>
                    <a:pt x="2657" y="171"/>
                  </a:lnTo>
                  <a:lnTo>
                    <a:pt x="2503" y="120"/>
                  </a:lnTo>
                  <a:lnTo>
                    <a:pt x="2350" y="69"/>
                  </a:lnTo>
                  <a:lnTo>
                    <a:pt x="2197" y="35"/>
                  </a:lnTo>
                  <a:lnTo>
                    <a:pt x="2027" y="18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6" name="Google Shape;11406;g3a7959378fd_0_14704"/>
            <p:cNvSpPr/>
            <p:nvPr/>
          </p:nvSpPr>
          <p:spPr>
            <a:xfrm>
              <a:off x="722527" y="2309582"/>
              <a:ext cx="75128" cy="82816"/>
            </a:xfrm>
            <a:custGeom>
              <a:rect b="b" l="l" r="r" t="t"/>
              <a:pathLst>
                <a:path extrusionOk="0" h="1465" w="1329">
                  <a:moveTo>
                    <a:pt x="631" y="1"/>
                  </a:moveTo>
                  <a:lnTo>
                    <a:pt x="512" y="18"/>
                  </a:lnTo>
                  <a:lnTo>
                    <a:pt x="392" y="52"/>
                  </a:lnTo>
                  <a:lnTo>
                    <a:pt x="290" y="103"/>
                  </a:lnTo>
                  <a:lnTo>
                    <a:pt x="205" y="154"/>
                  </a:lnTo>
                  <a:lnTo>
                    <a:pt x="137" y="239"/>
                  </a:lnTo>
                  <a:lnTo>
                    <a:pt x="52" y="392"/>
                  </a:lnTo>
                  <a:lnTo>
                    <a:pt x="18" y="545"/>
                  </a:lnTo>
                  <a:lnTo>
                    <a:pt x="1" y="698"/>
                  </a:lnTo>
                  <a:lnTo>
                    <a:pt x="18" y="869"/>
                  </a:lnTo>
                  <a:lnTo>
                    <a:pt x="52" y="971"/>
                  </a:lnTo>
                  <a:lnTo>
                    <a:pt x="103" y="1090"/>
                  </a:lnTo>
                  <a:lnTo>
                    <a:pt x="154" y="1192"/>
                  </a:lnTo>
                  <a:lnTo>
                    <a:pt x="222" y="1277"/>
                  </a:lnTo>
                  <a:lnTo>
                    <a:pt x="307" y="1345"/>
                  </a:lnTo>
                  <a:lnTo>
                    <a:pt x="410" y="1413"/>
                  </a:lnTo>
                  <a:lnTo>
                    <a:pt x="512" y="1447"/>
                  </a:lnTo>
                  <a:lnTo>
                    <a:pt x="631" y="1464"/>
                  </a:lnTo>
                  <a:lnTo>
                    <a:pt x="801" y="1464"/>
                  </a:lnTo>
                  <a:lnTo>
                    <a:pt x="886" y="1430"/>
                  </a:lnTo>
                  <a:lnTo>
                    <a:pt x="971" y="1396"/>
                  </a:lnTo>
                  <a:lnTo>
                    <a:pt x="1039" y="1345"/>
                  </a:lnTo>
                  <a:lnTo>
                    <a:pt x="1107" y="1277"/>
                  </a:lnTo>
                  <a:lnTo>
                    <a:pt x="1176" y="1209"/>
                  </a:lnTo>
                  <a:lnTo>
                    <a:pt x="1227" y="1141"/>
                  </a:lnTo>
                  <a:lnTo>
                    <a:pt x="1278" y="988"/>
                  </a:lnTo>
                  <a:lnTo>
                    <a:pt x="1312" y="835"/>
                  </a:lnTo>
                  <a:lnTo>
                    <a:pt x="1329" y="681"/>
                  </a:lnTo>
                  <a:lnTo>
                    <a:pt x="1312" y="528"/>
                  </a:lnTo>
                  <a:lnTo>
                    <a:pt x="1278" y="375"/>
                  </a:lnTo>
                  <a:lnTo>
                    <a:pt x="1210" y="239"/>
                  </a:lnTo>
                  <a:lnTo>
                    <a:pt x="1159" y="188"/>
                  </a:lnTo>
                  <a:lnTo>
                    <a:pt x="1107" y="137"/>
                  </a:lnTo>
                  <a:lnTo>
                    <a:pt x="1056" y="86"/>
                  </a:lnTo>
                  <a:lnTo>
                    <a:pt x="988" y="52"/>
                  </a:lnTo>
                  <a:lnTo>
                    <a:pt x="869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7" name="Google Shape;11407;g3a7959378fd_0_14704"/>
            <p:cNvSpPr/>
            <p:nvPr/>
          </p:nvSpPr>
          <p:spPr>
            <a:xfrm>
              <a:off x="710995" y="2309582"/>
              <a:ext cx="76089" cy="82816"/>
            </a:xfrm>
            <a:custGeom>
              <a:rect b="b" l="l" r="r" t="t"/>
              <a:pathLst>
                <a:path extrusionOk="0" h="1465" w="1346">
                  <a:moveTo>
                    <a:pt x="631" y="1"/>
                  </a:moveTo>
                  <a:lnTo>
                    <a:pt x="511" y="18"/>
                  </a:lnTo>
                  <a:lnTo>
                    <a:pt x="409" y="52"/>
                  </a:lnTo>
                  <a:lnTo>
                    <a:pt x="307" y="103"/>
                  </a:lnTo>
                  <a:lnTo>
                    <a:pt x="205" y="154"/>
                  </a:lnTo>
                  <a:lnTo>
                    <a:pt x="137" y="239"/>
                  </a:lnTo>
                  <a:lnTo>
                    <a:pt x="52" y="392"/>
                  </a:lnTo>
                  <a:lnTo>
                    <a:pt x="18" y="545"/>
                  </a:lnTo>
                  <a:lnTo>
                    <a:pt x="1" y="698"/>
                  </a:lnTo>
                  <a:lnTo>
                    <a:pt x="18" y="869"/>
                  </a:lnTo>
                  <a:lnTo>
                    <a:pt x="52" y="971"/>
                  </a:lnTo>
                  <a:lnTo>
                    <a:pt x="103" y="1090"/>
                  </a:lnTo>
                  <a:lnTo>
                    <a:pt x="154" y="1192"/>
                  </a:lnTo>
                  <a:lnTo>
                    <a:pt x="239" y="1277"/>
                  </a:lnTo>
                  <a:lnTo>
                    <a:pt x="324" y="1345"/>
                  </a:lnTo>
                  <a:lnTo>
                    <a:pt x="409" y="1413"/>
                  </a:lnTo>
                  <a:lnTo>
                    <a:pt x="528" y="1447"/>
                  </a:lnTo>
                  <a:lnTo>
                    <a:pt x="631" y="1464"/>
                  </a:lnTo>
                  <a:lnTo>
                    <a:pt x="818" y="1464"/>
                  </a:lnTo>
                  <a:lnTo>
                    <a:pt x="903" y="1430"/>
                  </a:lnTo>
                  <a:lnTo>
                    <a:pt x="971" y="1396"/>
                  </a:lnTo>
                  <a:lnTo>
                    <a:pt x="1056" y="1345"/>
                  </a:lnTo>
                  <a:lnTo>
                    <a:pt x="1124" y="1277"/>
                  </a:lnTo>
                  <a:lnTo>
                    <a:pt x="1175" y="1209"/>
                  </a:lnTo>
                  <a:lnTo>
                    <a:pt x="1226" y="1141"/>
                  </a:lnTo>
                  <a:lnTo>
                    <a:pt x="1294" y="988"/>
                  </a:lnTo>
                  <a:lnTo>
                    <a:pt x="1328" y="835"/>
                  </a:lnTo>
                  <a:lnTo>
                    <a:pt x="1345" y="681"/>
                  </a:lnTo>
                  <a:lnTo>
                    <a:pt x="1328" y="528"/>
                  </a:lnTo>
                  <a:lnTo>
                    <a:pt x="1277" y="375"/>
                  </a:lnTo>
                  <a:lnTo>
                    <a:pt x="1209" y="239"/>
                  </a:lnTo>
                  <a:lnTo>
                    <a:pt x="1175" y="188"/>
                  </a:lnTo>
                  <a:lnTo>
                    <a:pt x="1107" y="137"/>
                  </a:lnTo>
                  <a:lnTo>
                    <a:pt x="1056" y="86"/>
                  </a:lnTo>
                  <a:lnTo>
                    <a:pt x="988" y="52"/>
                  </a:lnTo>
                  <a:lnTo>
                    <a:pt x="869" y="1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8" name="Google Shape;11408;g3a7959378fd_0_14704"/>
            <p:cNvSpPr/>
            <p:nvPr/>
          </p:nvSpPr>
          <p:spPr>
            <a:xfrm>
              <a:off x="-414846" y="1817829"/>
              <a:ext cx="1251970" cy="2475110"/>
            </a:xfrm>
            <a:custGeom>
              <a:rect b="b" l="l" r="r" t="t"/>
              <a:pathLst>
                <a:path extrusionOk="0" h="43784" w="22147">
                  <a:moveTo>
                    <a:pt x="11661" y="1"/>
                  </a:moveTo>
                  <a:lnTo>
                    <a:pt x="11456" y="35"/>
                  </a:lnTo>
                  <a:lnTo>
                    <a:pt x="11252" y="86"/>
                  </a:lnTo>
                  <a:lnTo>
                    <a:pt x="11065" y="154"/>
                  </a:lnTo>
                  <a:lnTo>
                    <a:pt x="10861" y="222"/>
                  </a:lnTo>
                  <a:lnTo>
                    <a:pt x="10673" y="324"/>
                  </a:lnTo>
                  <a:lnTo>
                    <a:pt x="10503" y="443"/>
                  </a:lnTo>
                  <a:lnTo>
                    <a:pt x="10333" y="563"/>
                  </a:lnTo>
                  <a:lnTo>
                    <a:pt x="10163" y="699"/>
                  </a:lnTo>
                  <a:lnTo>
                    <a:pt x="10026" y="852"/>
                  </a:lnTo>
                  <a:lnTo>
                    <a:pt x="9890" y="1005"/>
                  </a:lnTo>
                  <a:lnTo>
                    <a:pt x="9771" y="1175"/>
                  </a:lnTo>
                  <a:lnTo>
                    <a:pt x="9652" y="1346"/>
                  </a:lnTo>
                  <a:lnTo>
                    <a:pt x="9550" y="1533"/>
                  </a:lnTo>
                  <a:lnTo>
                    <a:pt x="9380" y="1890"/>
                  </a:lnTo>
                  <a:lnTo>
                    <a:pt x="9226" y="2282"/>
                  </a:lnTo>
                  <a:lnTo>
                    <a:pt x="9107" y="2690"/>
                  </a:lnTo>
                  <a:lnTo>
                    <a:pt x="9005" y="3082"/>
                  </a:lnTo>
                  <a:lnTo>
                    <a:pt x="8818" y="3916"/>
                  </a:lnTo>
                  <a:lnTo>
                    <a:pt x="7575" y="10078"/>
                  </a:lnTo>
                  <a:lnTo>
                    <a:pt x="7150" y="10044"/>
                  </a:lnTo>
                  <a:lnTo>
                    <a:pt x="6741" y="10027"/>
                  </a:lnTo>
                  <a:lnTo>
                    <a:pt x="6316" y="10027"/>
                  </a:lnTo>
                  <a:lnTo>
                    <a:pt x="5907" y="10061"/>
                  </a:lnTo>
                  <a:lnTo>
                    <a:pt x="5498" y="10095"/>
                  </a:lnTo>
                  <a:lnTo>
                    <a:pt x="5090" y="10163"/>
                  </a:lnTo>
                  <a:lnTo>
                    <a:pt x="4681" y="10249"/>
                  </a:lnTo>
                  <a:lnTo>
                    <a:pt x="4290" y="10351"/>
                  </a:lnTo>
                  <a:lnTo>
                    <a:pt x="3813" y="10504"/>
                  </a:lnTo>
                  <a:lnTo>
                    <a:pt x="3575" y="10589"/>
                  </a:lnTo>
                  <a:lnTo>
                    <a:pt x="3354" y="10691"/>
                  </a:lnTo>
                  <a:lnTo>
                    <a:pt x="3132" y="10810"/>
                  </a:lnTo>
                  <a:lnTo>
                    <a:pt x="2928" y="10929"/>
                  </a:lnTo>
                  <a:lnTo>
                    <a:pt x="2724" y="11083"/>
                  </a:lnTo>
                  <a:lnTo>
                    <a:pt x="2536" y="11236"/>
                  </a:lnTo>
                  <a:lnTo>
                    <a:pt x="2366" y="11423"/>
                  </a:lnTo>
                  <a:lnTo>
                    <a:pt x="2213" y="11610"/>
                  </a:lnTo>
                  <a:lnTo>
                    <a:pt x="2094" y="11815"/>
                  </a:lnTo>
                  <a:lnTo>
                    <a:pt x="1975" y="12036"/>
                  </a:lnTo>
                  <a:lnTo>
                    <a:pt x="1890" y="12274"/>
                  </a:lnTo>
                  <a:lnTo>
                    <a:pt x="1839" y="12513"/>
                  </a:lnTo>
                  <a:lnTo>
                    <a:pt x="1822" y="12751"/>
                  </a:lnTo>
                  <a:lnTo>
                    <a:pt x="1839" y="12989"/>
                  </a:lnTo>
                  <a:lnTo>
                    <a:pt x="1907" y="13279"/>
                  </a:lnTo>
                  <a:lnTo>
                    <a:pt x="1992" y="13534"/>
                  </a:lnTo>
                  <a:lnTo>
                    <a:pt x="2060" y="13806"/>
                  </a:lnTo>
                  <a:lnTo>
                    <a:pt x="2077" y="13960"/>
                  </a:lnTo>
                  <a:lnTo>
                    <a:pt x="2077" y="14096"/>
                  </a:lnTo>
                  <a:lnTo>
                    <a:pt x="2077" y="14232"/>
                  </a:lnTo>
                  <a:lnTo>
                    <a:pt x="2043" y="14385"/>
                  </a:lnTo>
                  <a:lnTo>
                    <a:pt x="2009" y="14521"/>
                  </a:lnTo>
                  <a:lnTo>
                    <a:pt x="1941" y="14674"/>
                  </a:lnTo>
                  <a:lnTo>
                    <a:pt x="1822" y="14947"/>
                  </a:lnTo>
                  <a:lnTo>
                    <a:pt x="1685" y="15219"/>
                  </a:lnTo>
                  <a:lnTo>
                    <a:pt x="1549" y="15509"/>
                  </a:lnTo>
                  <a:lnTo>
                    <a:pt x="1413" y="15798"/>
                  </a:lnTo>
                  <a:lnTo>
                    <a:pt x="1311" y="16104"/>
                  </a:lnTo>
                  <a:lnTo>
                    <a:pt x="1192" y="16394"/>
                  </a:lnTo>
                  <a:lnTo>
                    <a:pt x="1021" y="17007"/>
                  </a:lnTo>
                  <a:lnTo>
                    <a:pt x="885" y="17636"/>
                  </a:lnTo>
                  <a:lnTo>
                    <a:pt x="766" y="18266"/>
                  </a:lnTo>
                  <a:lnTo>
                    <a:pt x="681" y="18913"/>
                  </a:lnTo>
                  <a:lnTo>
                    <a:pt x="596" y="19543"/>
                  </a:lnTo>
                  <a:lnTo>
                    <a:pt x="528" y="20190"/>
                  </a:lnTo>
                  <a:lnTo>
                    <a:pt x="272" y="22794"/>
                  </a:lnTo>
                  <a:lnTo>
                    <a:pt x="51" y="25399"/>
                  </a:lnTo>
                  <a:lnTo>
                    <a:pt x="17" y="25756"/>
                  </a:lnTo>
                  <a:lnTo>
                    <a:pt x="0" y="26114"/>
                  </a:lnTo>
                  <a:lnTo>
                    <a:pt x="0" y="26471"/>
                  </a:lnTo>
                  <a:lnTo>
                    <a:pt x="17" y="26812"/>
                  </a:lnTo>
                  <a:lnTo>
                    <a:pt x="68" y="27152"/>
                  </a:lnTo>
                  <a:lnTo>
                    <a:pt x="119" y="27322"/>
                  </a:lnTo>
                  <a:lnTo>
                    <a:pt x="153" y="27493"/>
                  </a:lnTo>
                  <a:lnTo>
                    <a:pt x="221" y="27646"/>
                  </a:lnTo>
                  <a:lnTo>
                    <a:pt x="289" y="27799"/>
                  </a:lnTo>
                  <a:lnTo>
                    <a:pt x="375" y="27952"/>
                  </a:lnTo>
                  <a:lnTo>
                    <a:pt x="460" y="28105"/>
                  </a:lnTo>
                  <a:lnTo>
                    <a:pt x="545" y="28208"/>
                  </a:lnTo>
                  <a:lnTo>
                    <a:pt x="596" y="28259"/>
                  </a:lnTo>
                  <a:lnTo>
                    <a:pt x="647" y="28293"/>
                  </a:lnTo>
                  <a:lnTo>
                    <a:pt x="749" y="28310"/>
                  </a:lnTo>
                  <a:lnTo>
                    <a:pt x="834" y="28293"/>
                  </a:lnTo>
                  <a:lnTo>
                    <a:pt x="919" y="28259"/>
                  </a:lnTo>
                  <a:lnTo>
                    <a:pt x="1004" y="28191"/>
                  </a:lnTo>
                  <a:lnTo>
                    <a:pt x="1055" y="28105"/>
                  </a:lnTo>
                  <a:lnTo>
                    <a:pt x="1107" y="28020"/>
                  </a:lnTo>
                  <a:lnTo>
                    <a:pt x="1141" y="27918"/>
                  </a:lnTo>
                  <a:lnTo>
                    <a:pt x="1141" y="27816"/>
                  </a:lnTo>
                  <a:lnTo>
                    <a:pt x="1124" y="27714"/>
                  </a:lnTo>
                  <a:lnTo>
                    <a:pt x="1107" y="27629"/>
                  </a:lnTo>
                  <a:lnTo>
                    <a:pt x="1021" y="27442"/>
                  </a:lnTo>
                  <a:lnTo>
                    <a:pt x="936" y="27254"/>
                  </a:lnTo>
                  <a:lnTo>
                    <a:pt x="851" y="27067"/>
                  </a:lnTo>
                  <a:lnTo>
                    <a:pt x="783" y="26897"/>
                  </a:lnTo>
                  <a:lnTo>
                    <a:pt x="732" y="26710"/>
                  </a:lnTo>
                  <a:lnTo>
                    <a:pt x="715" y="26522"/>
                  </a:lnTo>
                  <a:lnTo>
                    <a:pt x="715" y="26335"/>
                  </a:lnTo>
                  <a:lnTo>
                    <a:pt x="715" y="26148"/>
                  </a:lnTo>
                  <a:lnTo>
                    <a:pt x="749" y="25961"/>
                  </a:lnTo>
                  <a:lnTo>
                    <a:pt x="800" y="25773"/>
                  </a:lnTo>
                  <a:lnTo>
                    <a:pt x="851" y="25586"/>
                  </a:lnTo>
                  <a:lnTo>
                    <a:pt x="919" y="25399"/>
                  </a:lnTo>
                  <a:lnTo>
                    <a:pt x="1004" y="25229"/>
                  </a:lnTo>
                  <a:lnTo>
                    <a:pt x="1192" y="24871"/>
                  </a:lnTo>
                  <a:lnTo>
                    <a:pt x="1396" y="24514"/>
                  </a:lnTo>
                  <a:lnTo>
                    <a:pt x="1617" y="24190"/>
                  </a:lnTo>
                  <a:lnTo>
                    <a:pt x="1839" y="23867"/>
                  </a:lnTo>
                  <a:lnTo>
                    <a:pt x="2060" y="23526"/>
                  </a:lnTo>
                  <a:lnTo>
                    <a:pt x="2264" y="23186"/>
                  </a:lnTo>
                  <a:lnTo>
                    <a:pt x="2451" y="22828"/>
                  </a:lnTo>
                  <a:lnTo>
                    <a:pt x="2519" y="22641"/>
                  </a:lnTo>
                  <a:lnTo>
                    <a:pt x="2588" y="22454"/>
                  </a:lnTo>
                  <a:lnTo>
                    <a:pt x="2622" y="22284"/>
                  </a:lnTo>
                  <a:lnTo>
                    <a:pt x="2656" y="22096"/>
                  </a:lnTo>
                  <a:lnTo>
                    <a:pt x="2690" y="21909"/>
                  </a:lnTo>
                  <a:lnTo>
                    <a:pt x="2690" y="21722"/>
                  </a:lnTo>
                  <a:lnTo>
                    <a:pt x="2673" y="21535"/>
                  </a:lnTo>
                  <a:lnTo>
                    <a:pt x="2639" y="21347"/>
                  </a:lnTo>
                  <a:lnTo>
                    <a:pt x="2571" y="21143"/>
                  </a:lnTo>
                  <a:lnTo>
                    <a:pt x="2502" y="20922"/>
                  </a:lnTo>
                  <a:lnTo>
                    <a:pt x="2417" y="20718"/>
                  </a:lnTo>
                  <a:lnTo>
                    <a:pt x="2349" y="20513"/>
                  </a:lnTo>
                  <a:lnTo>
                    <a:pt x="2298" y="20326"/>
                  </a:lnTo>
                  <a:lnTo>
                    <a:pt x="2281" y="20122"/>
                  </a:lnTo>
                  <a:lnTo>
                    <a:pt x="2281" y="20020"/>
                  </a:lnTo>
                  <a:lnTo>
                    <a:pt x="2298" y="19935"/>
                  </a:lnTo>
                  <a:lnTo>
                    <a:pt x="2332" y="19832"/>
                  </a:lnTo>
                  <a:lnTo>
                    <a:pt x="2366" y="19747"/>
                  </a:lnTo>
                  <a:lnTo>
                    <a:pt x="2417" y="19662"/>
                  </a:lnTo>
                  <a:lnTo>
                    <a:pt x="2468" y="19594"/>
                  </a:lnTo>
                  <a:lnTo>
                    <a:pt x="2605" y="19475"/>
                  </a:lnTo>
                  <a:lnTo>
                    <a:pt x="2877" y="19237"/>
                  </a:lnTo>
                  <a:lnTo>
                    <a:pt x="3030" y="19117"/>
                  </a:lnTo>
                  <a:lnTo>
                    <a:pt x="3183" y="18981"/>
                  </a:lnTo>
                  <a:lnTo>
                    <a:pt x="3320" y="18845"/>
                  </a:lnTo>
                  <a:lnTo>
                    <a:pt x="3439" y="18709"/>
                  </a:lnTo>
                  <a:lnTo>
                    <a:pt x="3575" y="18556"/>
                  </a:lnTo>
                  <a:lnTo>
                    <a:pt x="3677" y="18385"/>
                  </a:lnTo>
                  <a:lnTo>
                    <a:pt x="3881" y="18045"/>
                  </a:lnTo>
                  <a:lnTo>
                    <a:pt x="4051" y="17705"/>
                  </a:lnTo>
                  <a:lnTo>
                    <a:pt x="4120" y="17517"/>
                  </a:lnTo>
                  <a:lnTo>
                    <a:pt x="4171" y="17330"/>
                  </a:lnTo>
                  <a:lnTo>
                    <a:pt x="4222" y="17143"/>
                  </a:lnTo>
                  <a:lnTo>
                    <a:pt x="4273" y="16956"/>
                  </a:lnTo>
                  <a:lnTo>
                    <a:pt x="4290" y="16751"/>
                  </a:lnTo>
                  <a:lnTo>
                    <a:pt x="4307" y="16564"/>
                  </a:lnTo>
                  <a:lnTo>
                    <a:pt x="4341" y="16734"/>
                  </a:lnTo>
                  <a:lnTo>
                    <a:pt x="4392" y="16887"/>
                  </a:lnTo>
                  <a:lnTo>
                    <a:pt x="4443" y="17058"/>
                  </a:lnTo>
                  <a:lnTo>
                    <a:pt x="4528" y="17211"/>
                  </a:lnTo>
                  <a:lnTo>
                    <a:pt x="4613" y="17347"/>
                  </a:lnTo>
                  <a:lnTo>
                    <a:pt x="4698" y="17500"/>
                  </a:lnTo>
                  <a:lnTo>
                    <a:pt x="4920" y="17773"/>
                  </a:lnTo>
                  <a:lnTo>
                    <a:pt x="5141" y="18062"/>
                  </a:lnTo>
                  <a:lnTo>
                    <a:pt x="5362" y="18334"/>
                  </a:lnTo>
                  <a:lnTo>
                    <a:pt x="5549" y="18641"/>
                  </a:lnTo>
                  <a:lnTo>
                    <a:pt x="5652" y="18794"/>
                  </a:lnTo>
                  <a:lnTo>
                    <a:pt x="5720" y="18947"/>
                  </a:lnTo>
                  <a:lnTo>
                    <a:pt x="5788" y="19117"/>
                  </a:lnTo>
                  <a:lnTo>
                    <a:pt x="5839" y="19288"/>
                  </a:lnTo>
                  <a:lnTo>
                    <a:pt x="5873" y="19458"/>
                  </a:lnTo>
                  <a:lnTo>
                    <a:pt x="5907" y="19645"/>
                  </a:lnTo>
                  <a:lnTo>
                    <a:pt x="5958" y="20003"/>
                  </a:lnTo>
                  <a:lnTo>
                    <a:pt x="5975" y="20377"/>
                  </a:lnTo>
                  <a:lnTo>
                    <a:pt x="5992" y="20735"/>
                  </a:lnTo>
                  <a:lnTo>
                    <a:pt x="6026" y="21109"/>
                  </a:lnTo>
                  <a:lnTo>
                    <a:pt x="6094" y="21467"/>
                  </a:lnTo>
                  <a:lnTo>
                    <a:pt x="6145" y="21637"/>
                  </a:lnTo>
                  <a:lnTo>
                    <a:pt x="6196" y="21807"/>
                  </a:lnTo>
                  <a:lnTo>
                    <a:pt x="6333" y="22079"/>
                  </a:lnTo>
                  <a:lnTo>
                    <a:pt x="6469" y="22335"/>
                  </a:lnTo>
                  <a:lnTo>
                    <a:pt x="6605" y="22607"/>
                  </a:lnTo>
                  <a:lnTo>
                    <a:pt x="6724" y="22862"/>
                  </a:lnTo>
                  <a:lnTo>
                    <a:pt x="6656" y="23135"/>
                  </a:lnTo>
                  <a:lnTo>
                    <a:pt x="6588" y="23390"/>
                  </a:lnTo>
                  <a:lnTo>
                    <a:pt x="6401" y="23935"/>
                  </a:lnTo>
                  <a:lnTo>
                    <a:pt x="6213" y="24446"/>
                  </a:lnTo>
                  <a:lnTo>
                    <a:pt x="6043" y="24973"/>
                  </a:lnTo>
                  <a:lnTo>
                    <a:pt x="5856" y="25620"/>
                  </a:lnTo>
                  <a:lnTo>
                    <a:pt x="5720" y="26267"/>
                  </a:lnTo>
                  <a:lnTo>
                    <a:pt x="5618" y="26931"/>
                  </a:lnTo>
                  <a:lnTo>
                    <a:pt x="5549" y="27578"/>
                  </a:lnTo>
                  <a:lnTo>
                    <a:pt x="5515" y="28242"/>
                  </a:lnTo>
                  <a:lnTo>
                    <a:pt x="5515" y="28923"/>
                  </a:lnTo>
                  <a:lnTo>
                    <a:pt x="5549" y="29586"/>
                  </a:lnTo>
                  <a:lnTo>
                    <a:pt x="5635" y="30233"/>
                  </a:lnTo>
                  <a:lnTo>
                    <a:pt x="5737" y="30897"/>
                  </a:lnTo>
                  <a:lnTo>
                    <a:pt x="5890" y="31544"/>
                  </a:lnTo>
                  <a:lnTo>
                    <a:pt x="6060" y="32191"/>
                  </a:lnTo>
                  <a:lnTo>
                    <a:pt x="6281" y="32821"/>
                  </a:lnTo>
                  <a:lnTo>
                    <a:pt x="6537" y="33434"/>
                  </a:lnTo>
                  <a:lnTo>
                    <a:pt x="6809" y="34029"/>
                  </a:lnTo>
                  <a:lnTo>
                    <a:pt x="7133" y="34625"/>
                  </a:lnTo>
                  <a:lnTo>
                    <a:pt x="7473" y="35187"/>
                  </a:lnTo>
                  <a:lnTo>
                    <a:pt x="7643" y="35425"/>
                  </a:lnTo>
                  <a:lnTo>
                    <a:pt x="7796" y="35681"/>
                  </a:lnTo>
                  <a:lnTo>
                    <a:pt x="7933" y="35936"/>
                  </a:lnTo>
                  <a:lnTo>
                    <a:pt x="7984" y="36072"/>
                  </a:lnTo>
                  <a:lnTo>
                    <a:pt x="8035" y="36208"/>
                  </a:lnTo>
                  <a:lnTo>
                    <a:pt x="8069" y="36344"/>
                  </a:lnTo>
                  <a:lnTo>
                    <a:pt x="8086" y="36481"/>
                  </a:lnTo>
                  <a:lnTo>
                    <a:pt x="8120" y="36770"/>
                  </a:lnTo>
                  <a:lnTo>
                    <a:pt x="8103" y="37076"/>
                  </a:lnTo>
                  <a:lnTo>
                    <a:pt x="8086" y="37366"/>
                  </a:lnTo>
                  <a:lnTo>
                    <a:pt x="8035" y="37962"/>
                  </a:lnTo>
                  <a:lnTo>
                    <a:pt x="8018" y="38251"/>
                  </a:lnTo>
                  <a:lnTo>
                    <a:pt x="8035" y="38557"/>
                  </a:lnTo>
                  <a:lnTo>
                    <a:pt x="8086" y="38830"/>
                  </a:lnTo>
                  <a:lnTo>
                    <a:pt x="8171" y="39102"/>
                  </a:lnTo>
                  <a:lnTo>
                    <a:pt x="8273" y="39357"/>
                  </a:lnTo>
                  <a:lnTo>
                    <a:pt x="8409" y="39613"/>
                  </a:lnTo>
                  <a:lnTo>
                    <a:pt x="8545" y="39851"/>
                  </a:lnTo>
                  <a:lnTo>
                    <a:pt x="8716" y="40089"/>
                  </a:lnTo>
                  <a:lnTo>
                    <a:pt x="9039" y="40566"/>
                  </a:lnTo>
                  <a:lnTo>
                    <a:pt x="10554" y="42626"/>
                  </a:lnTo>
                  <a:lnTo>
                    <a:pt x="10401" y="42711"/>
                  </a:lnTo>
                  <a:lnTo>
                    <a:pt x="10265" y="42813"/>
                  </a:lnTo>
                  <a:lnTo>
                    <a:pt x="10129" y="42932"/>
                  </a:lnTo>
                  <a:lnTo>
                    <a:pt x="10009" y="43051"/>
                  </a:lnTo>
                  <a:lnTo>
                    <a:pt x="9890" y="43188"/>
                  </a:lnTo>
                  <a:lnTo>
                    <a:pt x="9788" y="43324"/>
                  </a:lnTo>
                  <a:lnTo>
                    <a:pt x="9703" y="43477"/>
                  </a:lnTo>
                  <a:lnTo>
                    <a:pt x="9618" y="43647"/>
                  </a:lnTo>
                  <a:lnTo>
                    <a:pt x="10078" y="43698"/>
                  </a:lnTo>
                  <a:lnTo>
                    <a:pt x="10537" y="43715"/>
                  </a:lnTo>
                  <a:lnTo>
                    <a:pt x="10997" y="43681"/>
                  </a:lnTo>
                  <a:lnTo>
                    <a:pt x="11439" y="43630"/>
                  </a:lnTo>
                  <a:lnTo>
                    <a:pt x="11167" y="42983"/>
                  </a:lnTo>
                  <a:lnTo>
                    <a:pt x="10895" y="42319"/>
                  </a:lnTo>
                  <a:lnTo>
                    <a:pt x="10639" y="41673"/>
                  </a:lnTo>
                  <a:lnTo>
                    <a:pt x="10537" y="41332"/>
                  </a:lnTo>
                  <a:lnTo>
                    <a:pt x="10435" y="40992"/>
                  </a:lnTo>
                  <a:lnTo>
                    <a:pt x="10350" y="40617"/>
                  </a:lnTo>
                  <a:lnTo>
                    <a:pt x="10282" y="40243"/>
                  </a:lnTo>
                  <a:lnTo>
                    <a:pt x="10214" y="39868"/>
                  </a:lnTo>
                  <a:lnTo>
                    <a:pt x="10163" y="39477"/>
                  </a:lnTo>
                  <a:lnTo>
                    <a:pt x="10095" y="38711"/>
                  </a:lnTo>
                  <a:lnTo>
                    <a:pt x="10026" y="37945"/>
                  </a:lnTo>
                  <a:lnTo>
                    <a:pt x="9516" y="30727"/>
                  </a:lnTo>
                  <a:lnTo>
                    <a:pt x="10248" y="30693"/>
                  </a:lnTo>
                  <a:lnTo>
                    <a:pt x="11967" y="34812"/>
                  </a:lnTo>
                  <a:lnTo>
                    <a:pt x="12103" y="35136"/>
                  </a:lnTo>
                  <a:lnTo>
                    <a:pt x="12256" y="35442"/>
                  </a:lnTo>
                  <a:lnTo>
                    <a:pt x="12342" y="35595"/>
                  </a:lnTo>
                  <a:lnTo>
                    <a:pt x="12427" y="35749"/>
                  </a:lnTo>
                  <a:lnTo>
                    <a:pt x="12529" y="35885"/>
                  </a:lnTo>
                  <a:lnTo>
                    <a:pt x="12648" y="36004"/>
                  </a:lnTo>
                  <a:lnTo>
                    <a:pt x="12801" y="36157"/>
                  </a:lnTo>
                  <a:lnTo>
                    <a:pt x="12954" y="36276"/>
                  </a:lnTo>
                  <a:lnTo>
                    <a:pt x="13261" y="36532"/>
                  </a:lnTo>
                  <a:lnTo>
                    <a:pt x="13414" y="36668"/>
                  </a:lnTo>
                  <a:lnTo>
                    <a:pt x="13550" y="36804"/>
                  </a:lnTo>
                  <a:lnTo>
                    <a:pt x="13669" y="36974"/>
                  </a:lnTo>
                  <a:lnTo>
                    <a:pt x="13754" y="37145"/>
                  </a:lnTo>
                  <a:lnTo>
                    <a:pt x="13788" y="37264"/>
                  </a:lnTo>
                  <a:lnTo>
                    <a:pt x="13806" y="37383"/>
                  </a:lnTo>
                  <a:lnTo>
                    <a:pt x="13823" y="37638"/>
                  </a:lnTo>
                  <a:lnTo>
                    <a:pt x="13823" y="37876"/>
                  </a:lnTo>
                  <a:lnTo>
                    <a:pt x="13840" y="38132"/>
                  </a:lnTo>
                  <a:lnTo>
                    <a:pt x="13857" y="38319"/>
                  </a:lnTo>
                  <a:lnTo>
                    <a:pt x="13891" y="38489"/>
                  </a:lnTo>
                  <a:lnTo>
                    <a:pt x="13925" y="38660"/>
                  </a:lnTo>
                  <a:lnTo>
                    <a:pt x="13993" y="38830"/>
                  </a:lnTo>
                  <a:lnTo>
                    <a:pt x="14061" y="39000"/>
                  </a:lnTo>
                  <a:lnTo>
                    <a:pt x="14129" y="39153"/>
                  </a:lnTo>
                  <a:lnTo>
                    <a:pt x="14316" y="39477"/>
                  </a:lnTo>
                  <a:lnTo>
                    <a:pt x="14537" y="39783"/>
                  </a:lnTo>
                  <a:lnTo>
                    <a:pt x="14759" y="40072"/>
                  </a:lnTo>
                  <a:lnTo>
                    <a:pt x="15252" y="40668"/>
                  </a:lnTo>
                  <a:lnTo>
                    <a:pt x="15508" y="40958"/>
                  </a:lnTo>
                  <a:lnTo>
                    <a:pt x="15746" y="41247"/>
                  </a:lnTo>
                  <a:lnTo>
                    <a:pt x="15967" y="41553"/>
                  </a:lnTo>
                  <a:lnTo>
                    <a:pt x="16155" y="41860"/>
                  </a:lnTo>
                  <a:lnTo>
                    <a:pt x="16308" y="42166"/>
                  </a:lnTo>
                  <a:lnTo>
                    <a:pt x="16376" y="42336"/>
                  </a:lnTo>
                  <a:lnTo>
                    <a:pt x="16427" y="42490"/>
                  </a:lnTo>
                  <a:lnTo>
                    <a:pt x="16478" y="42660"/>
                  </a:lnTo>
                  <a:lnTo>
                    <a:pt x="16495" y="42830"/>
                  </a:lnTo>
                  <a:lnTo>
                    <a:pt x="16512" y="43017"/>
                  </a:lnTo>
                  <a:lnTo>
                    <a:pt x="16512" y="43188"/>
                  </a:lnTo>
                  <a:lnTo>
                    <a:pt x="16512" y="43392"/>
                  </a:lnTo>
                  <a:lnTo>
                    <a:pt x="16529" y="43477"/>
                  </a:lnTo>
                  <a:lnTo>
                    <a:pt x="16563" y="43562"/>
                  </a:lnTo>
                  <a:lnTo>
                    <a:pt x="16631" y="43613"/>
                  </a:lnTo>
                  <a:lnTo>
                    <a:pt x="16699" y="43647"/>
                  </a:lnTo>
                  <a:lnTo>
                    <a:pt x="16785" y="43681"/>
                  </a:lnTo>
                  <a:lnTo>
                    <a:pt x="16870" y="43698"/>
                  </a:lnTo>
                  <a:lnTo>
                    <a:pt x="17142" y="43732"/>
                  </a:lnTo>
                  <a:lnTo>
                    <a:pt x="17414" y="43766"/>
                  </a:lnTo>
                  <a:lnTo>
                    <a:pt x="17687" y="43783"/>
                  </a:lnTo>
                  <a:lnTo>
                    <a:pt x="17959" y="43783"/>
                  </a:lnTo>
                  <a:lnTo>
                    <a:pt x="18231" y="43766"/>
                  </a:lnTo>
                  <a:lnTo>
                    <a:pt x="18504" y="43732"/>
                  </a:lnTo>
                  <a:lnTo>
                    <a:pt x="18776" y="43681"/>
                  </a:lnTo>
                  <a:lnTo>
                    <a:pt x="19049" y="43630"/>
                  </a:lnTo>
                  <a:lnTo>
                    <a:pt x="17534" y="42319"/>
                  </a:lnTo>
                  <a:lnTo>
                    <a:pt x="17329" y="42115"/>
                  </a:lnTo>
                  <a:lnTo>
                    <a:pt x="17244" y="42013"/>
                  </a:lnTo>
                  <a:lnTo>
                    <a:pt x="17159" y="41894"/>
                  </a:lnTo>
                  <a:lnTo>
                    <a:pt x="17091" y="41775"/>
                  </a:lnTo>
                  <a:lnTo>
                    <a:pt x="17040" y="41639"/>
                  </a:lnTo>
                  <a:lnTo>
                    <a:pt x="16972" y="41349"/>
                  </a:lnTo>
                  <a:lnTo>
                    <a:pt x="16819" y="40787"/>
                  </a:lnTo>
                  <a:lnTo>
                    <a:pt x="16665" y="40226"/>
                  </a:lnTo>
                  <a:lnTo>
                    <a:pt x="16512" y="39664"/>
                  </a:lnTo>
                  <a:lnTo>
                    <a:pt x="16325" y="39102"/>
                  </a:lnTo>
                  <a:lnTo>
                    <a:pt x="16172" y="38608"/>
                  </a:lnTo>
                  <a:lnTo>
                    <a:pt x="15984" y="38132"/>
                  </a:lnTo>
                  <a:lnTo>
                    <a:pt x="15780" y="37655"/>
                  </a:lnTo>
                  <a:lnTo>
                    <a:pt x="15661" y="37434"/>
                  </a:lnTo>
                  <a:lnTo>
                    <a:pt x="15525" y="37213"/>
                  </a:lnTo>
                  <a:lnTo>
                    <a:pt x="15235" y="36770"/>
                  </a:lnTo>
                  <a:lnTo>
                    <a:pt x="15099" y="36532"/>
                  </a:lnTo>
                  <a:lnTo>
                    <a:pt x="14980" y="36293"/>
                  </a:lnTo>
                  <a:lnTo>
                    <a:pt x="14895" y="36106"/>
                  </a:lnTo>
                  <a:lnTo>
                    <a:pt x="14844" y="35902"/>
                  </a:lnTo>
                  <a:lnTo>
                    <a:pt x="14759" y="35493"/>
                  </a:lnTo>
                  <a:lnTo>
                    <a:pt x="14674" y="35000"/>
                  </a:lnTo>
                  <a:lnTo>
                    <a:pt x="14623" y="34523"/>
                  </a:lnTo>
                  <a:lnTo>
                    <a:pt x="14572" y="34046"/>
                  </a:lnTo>
                  <a:lnTo>
                    <a:pt x="14537" y="33553"/>
                  </a:lnTo>
                  <a:lnTo>
                    <a:pt x="14520" y="32582"/>
                  </a:lnTo>
                  <a:lnTo>
                    <a:pt x="14503" y="31612"/>
                  </a:lnTo>
                  <a:lnTo>
                    <a:pt x="14503" y="30642"/>
                  </a:lnTo>
                  <a:lnTo>
                    <a:pt x="14503" y="29655"/>
                  </a:lnTo>
                  <a:lnTo>
                    <a:pt x="14469" y="29178"/>
                  </a:lnTo>
                  <a:lnTo>
                    <a:pt x="14452" y="28684"/>
                  </a:lnTo>
                  <a:lnTo>
                    <a:pt x="14401" y="28208"/>
                  </a:lnTo>
                  <a:lnTo>
                    <a:pt x="14350" y="27731"/>
                  </a:lnTo>
                  <a:lnTo>
                    <a:pt x="14265" y="27220"/>
                  </a:lnTo>
                  <a:lnTo>
                    <a:pt x="14180" y="26710"/>
                  </a:lnTo>
                  <a:lnTo>
                    <a:pt x="14061" y="26216"/>
                  </a:lnTo>
                  <a:lnTo>
                    <a:pt x="13942" y="25722"/>
                  </a:lnTo>
                  <a:lnTo>
                    <a:pt x="13669" y="24735"/>
                  </a:lnTo>
                  <a:lnTo>
                    <a:pt x="13380" y="23748"/>
                  </a:lnTo>
                  <a:lnTo>
                    <a:pt x="13244" y="23288"/>
                  </a:lnTo>
                  <a:lnTo>
                    <a:pt x="13278" y="22965"/>
                  </a:lnTo>
                  <a:lnTo>
                    <a:pt x="13329" y="22641"/>
                  </a:lnTo>
                  <a:lnTo>
                    <a:pt x="13397" y="22318"/>
                  </a:lnTo>
                  <a:lnTo>
                    <a:pt x="13465" y="22011"/>
                  </a:lnTo>
                  <a:lnTo>
                    <a:pt x="14163" y="19117"/>
                  </a:lnTo>
                  <a:lnTo>
                    <a:pt x="14197" y="18913"/>
                  </a:lnTo>
                  <a:lnTo>
                    <a:pt x="14265" y="18726"/>
                  </a:lnTo>
                  <a:lnTo>
                    <a:pt x="14333" y="18539"/>
                  </a:lnTo>
                  <a:lnTo>
                    <a:pt x="14418" y="18368"/>
                  </a:lnTo>
                  <a:lnTo>
                    <a:pt x="14555" y="18198"/>
                  </a:lnTo>
                  <a:lnTo>
                    <a:pt x="14708" y="18045"/>
                  </a:lnTo>
                  <a:lnTo>
                    <a:pt x="15031" y="17756"/>
                  </a:lnTo>
                  <a:lnTo>
                    <a:pt x="15304" y="17517"/>
                  </a:lnTo>
                  <a:lnTo>
                    <a:pt x="15559" y="17245"/>
                  </a:lnTo>
                  <a:lnTo>
                    <a:pt x="15797" y="16956"/>
                  </a:lnTo>
                  <a:lnTo>
                    <a:pt x="16018" y="16666"/>
                  </a:lnTo>
                  <a:lnTo>
                    <a:pt x="16223" y="16360"/>
                  </a:lnTo>
                  <a:lnTo>
                    <a:pt x="16393" y="16036"/>
                  </a:lnTo>
                  <a:lnTo>
                    <a:pt x="16546" y="15696"/>
                  </a:lnTo>
                  <a:lnTo>
                    <a:pt x="16682" y="15355"/>
                  </a:lnTo>
                  <a:lnTo>
                    <a:pt x="16767" y="15492"/>
                  </a:lnTo>
                  <a:lnTo>
                    <a:pt x="16853" y="15645"/>
                  </a:lnTo>
                  <a:lnTo>
                    <a:pt x="16972" y="15781"/>
                  </a:lnTo>
                  <a:lnTo>
                    <a:pt x="17108" y="15934"/>
                  </a:lnTo>
                  <a:lnTo>
                    <a:pt x="17414" y="16224"/>
                  </a:lnTo>
                  <a:lnTo>
                    <a:pt x="17772" y="16496"/>
                  </a:lnTo>
                  <a:lnTo>
                    <a:pt x="18180" y="16785"/>
                  </a:lnTo>
                  <a:lnTo>
                    <a:pt x="18606" y="17058"/>
                  </a:lnTo>
                  <a:lnTo>
                    <a:pt x="19049" y="17313"/>
                  </a:lnTo>
                  <a:lnTo>
                    <a:pt x="19508" y="17551"/>
                  </a:lnTo>
                  <a:lnTo>
                    <a:pt x="19968" y="17756"/>
                  </a:lnTo>
                  <a:lnTo>
                    <a:pt x="20393" y="17943"/>
                  </a:lnTo>
                  <a:lnTo>
                    <a:pt x="20802" y="18096"/>
                  </a:lnTo>
                  <a:lnTo>
                    <a:pt x="21159" y="18215"/>
                  </a:lnTo>
                  <a:lnTo>
                    <a:pt x="21483" y="18300"/>
                  </a:lnTo>
                  <a:lnTo>
                    <a:pt x="21738" y="18317"/>
                  </a:lnTo>
                  <a:lnTo>
                    <a:pt x="21925" y="18317"/>
                  </a:lnTo>
                  <a:lnTo>
                    <a:pt x="21976" y="18283"/>
                  </a:lnTo>
                  <a:lnTo>
                    <a:pt x="22010" y="18232"/>
                  </a:lnTo>
                  <a:lnTo>
                    <a:pt x="22062" y="18130"/>
                  </a:lnTo>
                  <a:lnTo>
                    <a:pt x="22096" y="18011"/>
                  </a:lnTo>
                  <a:lnTo>
                    <a:pt x="22113" y="17773"/>
                  </a:lnTo>
                  <a:lnTo>
                    <a:pt x="22147" y="16802"/>
                  </a:lnTo>
                  <a:lnTo>
                    <a:pt x="22147" y="15832"/>
                  </a:lnTo>
                  <a:lnTo>
                    <a:pt x="22147" y="14879"/>
                  </a:lnTo>
                  <a:lnTo>
                    <a:pt x="22113" y="13908"/>
                  </a:lnTo>
                  <a:lnTo>
                    <a:pt x="22045" y="12955"/>
                  </a:lnTo>
                  <a:lnTo>
                    <a:pt x="21976" y="11985"/>
                  </a:lnTo>
                  <a:lnTo>
                    <a:pt x="21874" y="11032"/>
                  </a:lnTo>
                  <a:lnTo>
                    <a:pt x="21755" y="10078"/>
                  </a:lnTo>
                  <a:lnTo>
                    <a:pt x="21704" y="9806"/>
                  </a:lnTo>
                  <a:lnTo>
                    <a:pt x="21636" y="9534"/>
                  </a:lnTo>
                  <a:lnTo>
                    <a:pt x="21602" y="9397"/>
                  </a:lnTo>
                  <a:lnTo>
                    <a:pt x="21534" y="9278"/>
                  </a:lnTo>
                  <a:lnTo>
                    <a:pt x="21466" y="9159"/>
                  </a:lnTo>
                  <a:lnTo>
                    <a:pt x="21381" y="9057"/>
                  </a:lnTo>
                  <a:lnTo>
                    <a:pt x="21261" y="8972"/>
                  </a:lnTo>
                  <a:lnTo>
                    <a:pt x="21142" y="8921"/>
                  </a:lnTo>
                  <a:lnTo>
                    <a:pt x="21006" y="8870"/>
                  </a:lnTo>
                  <a:lnTo>
                    <a:pt x="20870" y="8870"/>
                  </a:lnTo>
                  <a:lnTo>
                    <a:pt x="20734" y="8887"/>
                  </a:lnTo>
                  <a:lnTo>
                    <a:pt x="20615" y="8921"/>
                  </a:lnTo>
                  <a:lnTo>
                    <a:pt x="20512" y="9006"/>
                  </a:lnTo>
                  <a:lnTo>
                    <a:pt x="20461" y="9040"/>
                  </a:lnTo>
                  <a:lnTo>
                    <a:pt x="20427" y="9108"/>
                  </a:lnTo>
                  <a:lnTo>
                    <a:pt x="20393" y="9193"/>
                  </a:lnTo>
                  <a:lnTo>
                    <a:pt x="20376" y="9295"/>
                  </a:lnTo>
                  <a:lnTo>
                    <a:pt x="20376" y="9380"/>
                  </a:lnTo>
                  <a:lnTo>
                    <a:pt x="20410" y="9466"/>
                  </a:lnTo>
                  <a:lnTo>
                    <a:pt x="20444" y="9551"/>
                  </a:lnTo>
                  <a:lnTo>
                    <a:pt x="20495" y="9636"/>
                  </a:lnTo>
                  <a:lnTo>
                    <a:pt x="20615" y="9823"/>
                  </a:lnTo>
                  <a:lnTo>
                    <a:pt x="20904" y="10163"/>
                  </a:lnTo>
                  <a:lnTo>
                    <a:pt x="21023" y="10351"/>
                  </a:lnTo>
                  <a:lnTo>
                    <a:pt x="21091" y="10453"/>
                  </a:lnTo>
                  <a:lnTo>
                    <a:pt x="21125" y="10538"/>
                  </a:lnTo>
                  <a:lnTo>
                    <a:pt x="21159" y="10657"/>
                  </a:lnTo>
                  <a:lnTo>
                    <a:pt x="21176" y="10759"/>
                  </a:lnTo>
                  <a:lnTo>
                    <a:pt x="21176" y="10981"/>
                  </a:lnTo>
                  <a:lnTo>
                    <a:pt x="21159" y="11202"/>
                  </a:lnTo>
                  <a:lnTo>
                    <a:pt x="21108" y="11406"/>
                  </a:lnTo>
                  <a:lnTo>
                    <a:pt x="20240" y="15526"/>
                  </a:lnTo>
                  <a:lnTo>
                    <a:pt x="20240" y="15372"/>
                  </a:lnTo>
                  <a:lnTo>
                    <a:pt x="20206" y="15219"/>
                  </a:lnTo>
                  <a:lnTo>
                    <a:pt x="20155" y="15066"/>
                  </a:lnTo>
                  <a:lnTo>
                    <a:pt x="20087" y="14930"/>
                  </a:lnTo>
                  <a:lnTo>
                    <a:pt x="20002" y="14794"/>
                  </a:lnTo>
                  <a:lnTo>
                    <a:pt x="19900" y="14674"/>
                  </a:lnTo>
                  <a:lnTo>
                    <a:pt x="19678" y="14419"/>
                  </a:lnTo>
                  <a:lnTo>
                    <a:pt x="19440" y="14164"/>
                  </a:lnTo>
                  <a:lnTo>
                    <a:pt x="19185" y="13925"/>
                  </a:lnTo>
                  <a:lnTo>
                    <a:pt x="19083" y="13789"/>
                  </a:lnTo>
                  <a:lnTo>
                    <a:pt x="18980" y="13653"/>
                  </a:lnTo>
                  <a:lnTo>
                    <a:pt x="18878" y="13500"/>
                  </a:lnTo>
                  <a:lnTo>
                    <a:pt x="18810" y="13364"/>
                  </a:lnTo>
                  <a:lnTo>
                    <a:pt x="18759" y="13228"/>
                  </a:lnTo>
                  <a:lnTo>
                    <a:pt x="18725" y="13108"/>
                  </a:lnTo>
                  <a:lnTo>
                    <a:pt x="18674" y="12836"/>
                  </a:lnTo>
                  <a:lnTo>
                    <a:pt x="18640" y="12564"/>
                  </a:lnTo>
                  <a:lnTo>
                    <a:pt x="18589" y="12291"/>
                  </a:lnTo>
                  <a:lnTo>
                    <a:pt x="18538" y="12053"/>
                  </a:lnTo>
                  <a:lnTo>
                    <a:pt x="18453" y="11832"/>
                  </a:lnTo>
                  <a:lnTo>
                    <a:pt x="18351" y="11610"/>
                  </a:lnTo>
                  <a:lnTo>
                    <a:pt x="18248" y="11406"/>
                  </a:lnTo>
                  <a:lnTo>
                    <a:pt x="18112" y="11202"/>
                  </a:lnTo>
                  <a:lnTo>
                    <a:pt x="17959" y="10998"/>
                  </a:lnTo>
                  <a:lnTo>
                    <a:pt x="17806" y="10827"/>
                  </a:lnTo>
                  <a:lnTo>
                    <a:pt x="17619" y="10657"/>
                  </a:lnTo>
                  <a:lnTo>
                    <a:pt x="17431" y="10487"/>
                  </a:lnTo>
                  <a:lnTo>
                    <a:pt x="17244" y="10334"/>
                  </a:lnTo>
                  <a:lnTo>
                    <a:pt x="17023" y="10198"/>
                  </a:lnTo>
                  <a:lnTo>
                    <a:pt x="16819" y="10078"/>
                  </a:lnTo>
                  <a:lnTo>
                    <a:pt x="16597" y="9959"/>
                  </a:lnTo>
                  <a:lnTo>
                    <a:pt x="16359" y="9857"/>
                  </a:lnTo>
                  <a:lnTo>
                    <a:pt x="16138" y="9772"/>
                  </a:lnTo>
                  <a:lnTo>
                    <a:pt x="15899" y="9704"/>
                  </a:lnTo>
                  <a:lnTo>
                    <a:pt x="15661" y="9636"/>
                  </a:lnTo>
                  <a:lnTo>
                    <a:pt x="15423" y="9585"/>
                  </a:lnTo>
                  <a:lnTo>
                    <a:pt x="14946" y="9500"/>
                  </a:lnTo>
                  <a:lnTo>
                    <a:pt x="14452" y="9449"/>
                  </a:lnTo>
                  <a:lnTo>
                    <a:pt x="13959" y="9431"/>
                  </a:lnTo>
                  <a:lnTo>
                    <a:pt x="13465" y="9449"/>
                  </a:lnTo>
                  <a:lnTo>
                    <a:pt x="12971" y="9466"/>
                  </a:lnTo>
                  <a:lnTo>
                    <a:pt x="11984" y="9534"/>
                  </a:lnTo>
                  <a:lnTo>
                    <a:pt x="12239" y="5652"/>
                  </a:lnTo>
                  <a:lnTo>
                    <a:pt x="12376" y="5669"/>
                  </a:lnTo>
                  <a:lnTo>
                    <a:pt x="12495" y="5652"/>
                  </a:lnTo>
                  <a:lnTo>
                    <a:pt x="12614" y="5618"/>
                  </a:lnTo>
                  <a:lnTo>
                    <a:pt x="12733" y="5550"/>
                  </a:lnTo>
                  <a:lnTo>
                    <a:pt x="12835" y="5465"/>
                  </a:lnTo>
                  <a:lnTo>
                    <a:pt x="12937" y="5380"/>
                  </a:lnTo>
                  <a:lnTo>
                    <a:pt x="13005" y="5278"/>
                  </a:lnTo>
                  <a:lnTo>
                    <a:pt x="13074" y="5159"/>
                  </a:lnTo>
                  <a:lnTo>
                    <a:pt x="13125" y="5040"/>
                  </a:lnTo>
                  <a:lnTo>
                    <a:pt x="13159" y="4903"/>
                  </a:lnTo>
                  <a:lnTo>
                    <a:pt x="13210" y="4648"/>
                  </a:lnTo>
                  <a:lnTo>
                    <a:pt x="13227" y="4393"/>
                  </a:lnTo>
                  <a:lnTo>
                    <a:pt x="13227" y="4120"/>
                  </a:lnTo>
                  <a:lnTo>
                    <a:pt x="13857" y="4206"/>
                  </a:lnTo>
                  <a:lnTo>
                    <a:pt x="13754" y="2690"/>
                  </a:lnTo>
                  <a:lnTo>
                    <a:pt x="13737" y="2384"/>
                  </a:lnTo>
                  <a:lnTo>
                    <a:pt x="13703" y="2061"/>
                  </a:lnTo>
                  <a:lnTo>
                    <a:pt x="13652" y="1754"/>
                  </a:lnTo>
                  <a:lnTo>
                    <a:pt x="13584" y="1431"/>
                  </a:lnTo>
                  <a:lnTo>
                    <a:pt x="13482" y="1141"/>
                  </a:lnTo>
                  <a:lnTo>
                    <a:pt x="13431" y="1005"/>
                  </a:lnTo>
                  <a:lnTo>
                    <a:pt x="13363" y="869"/>
                  </a:lnTo>
                  <a:lnTo>
                    <a:pt x="13278" y="733"/>
                  </a:lnTo>
                  <a:lnTo>
                    <a:pt x="13193" y="614"/>
                  </a:lnTo>
                  <a:lnTo>
                    <a:pt x="13091" y="495"/>
                  </a:lnTo>
                  <a:lnTo>
                    <a:pt x="12971" y="392"/>
                  </a:lnTo>
                  <a:lnTo>
                    <a:pt x="12818" y="256"/>
                  </a:lnTo>
                  <a:lnTo>
                    <a:pt x="12648" y="171"/>
                  </a:lnTo>
                  <a:lnTo>
                    <a:pt x="12461" y="86"/>
                  </a:lnTo>
                  <a:lnTo>
                    <a:pt x="12273" y="35"/>
                  </a:lnTo>
                  <a:lnTo>
                    <a:pt x="12069" y="1"/>
                  </a:lnTo>
                  <a:close/>
                </a:path>
              </a:pathLst>
            </a:custGeom>
            <a:solidFill>
              <a:srgbClr val="D18750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9" name="Google Shape;11409;g3a7959378fd_0_14704"/>
            <p:cNvSpPr/>
            <p:nvPr/>
          </p:nvSpPr>
          <p:spPr>
            <a:xfrm>
              <a:off x="243327" y="2350962"/>
              <a:ext cx="371515" cy="109781"/>
            </a:xfrm>
            <a:custGeom>
              <a:rect b="b" l="l" r="r" t="t"/>
              <a:pathLst>
                <a:path extrusionOk="0" h="1942" w="6572">
                  <a:moveTo>
                    <a:pt x="2316" y="0"/>
                  </a:moveTo>
                  <a:lnTo>
                    <a:pt x="1822" y="18"/>
                  </a:lnTo>
                  <a:lnTo>
                    <a:pt x="1328" y="35"/>
                  </a:lnTo>
                  <a:lnTo>
                    <a:pt x="341" y="103"/>
                  </a:lnTo>
                  <a:lnTo>
                    <a:pt x="341" y="35"/>
                  </a:lnTo>
                  <a:lnTo>
                    <a:pt x="205" y="392"/>
                  </a:lnTo>
                  <a:lnTo>
                    <a:pt x="86" y="767"/>
                  </a:lnTo>
                  <a:lnTo>
                    <a:pt x="52" y="954"/>
                  </a:lnTo>
                  <a:lnTo>
                    <a:pt x="18" y="1141"/>
                  </a:lnTo>
                  <a:lnTo>
                    <a:pt x="1" y="1328"/>
                  </a:lnTo>
                  <a:lnTo>
                    <a:pt x="1" y="1533"/>
                  </a:lnTo>
                  <a:lnTo>
                    <a:pt x="375" y="1328"/>
                  </a:lnTo>
                  <a:lnTo>
                    <a:pt x="784" y="1158"/>
                  </a:lnTo>
                  <a:lnTo>
                    <a:pt x="1192" y="1022"/>
                  </a:lnTo>
                  <a:lnTo>
                    <a:pt x="1618" y="903"/>
                  </a:lnTo>
                  <a:lnTo>
                    <a:pt x="2043" y="835"/>
                  </a:lnTo>
                  <a:lnTo>
                    <a:pt x="2469" y="784"/>
                  </a:lnTo>
                  <a:lnTo>
                    <a:pt x="2912" y="767"/>
                  </a:lnTo>
                  <a:lnTo>
                    <a:pt x="3337" y="784"/>
                  </a:lnTo>
                  <a:lnTo>
                    <a:pt x="3780" y="835"/>
                  </a:lnTo>
                  <a:lnTo>
                    <a:pt x="4205" y="903"/>
                  </a:lnTo>
                  <a:lnTo>
                    <a:pt x="4631" y="1005"/>
                  </a:lnTo>
                  <a:lnTo>
                    <a:pt x="5039" y="1141"/>
                  </a:lnTo>
                  <a:lnTo>
                    <a:pt x="5448" y="1294"/>
                  </a:lnTo>
                  <a:lnTo>
                    <a:pt x="5839" y="1481"/>
                  </a:lnTo>
                  <a:lnTo>
                    <a:pt x="6214" y="1703"/>
                  </a:lnTo>
                  <a:lnTo>
                    <a:pt x="6571" y="1941"/>
                  </a:lnTo>
                  <a:lnTo>
                    <a:pt x="6367" y="1652"/>
                  </a:lnTo>
                  <a:lnTo>
                    <a:pt x="6129" y="1379"/>
                  </a:lnTo>
                  <a:lnTo>
                    <a:pt x="5873" y="1124"/>
                  </a:lnTo>
                  <a:lnTo>
                    <a:pt x="5584" y="903"/>
                  </a:lnTo>
                  <a:lnTo>
                    <a:pt x="5261" y="698"/>
                  </a:lnTo>
                  <a:lnTo>
                    <a:pt x="4937" y="528"/>
                  </a:lnTo>
                  <a:lnTo>
                    <a:pt x="4597" y="375"/>
                  </a:lnTo>
                  <a:lnTo>
                    <a:pt x="4256" y="273"/>
                  </a:lnTo>
                  <a:lnTo>
                    <a:pt x="4018" y="205"/>
                  </a:lnTo>
                  <a:lnTo>
                    <a:pt x="3780" y="154"/>
                  </a:lnTo>
                  <a:lnTo>
                    <a:pt x="3303" y="69"/>
                  </a:lnTo>
                  <a:lnTo>
                    <a:pt x="2809" y="18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0" name="Google Shape;11410;g3a7959378fd_0_14704"/>
            <p:cNvSpPr/>
            <p:nvPr/>
          </p:nvSpPr>
          <p:spPr>
            <a:xfrm>
              <a:off x="-414846" y="1817829"/>
              <a:ext cx="740995" cy="1600364"/>
            </a:xfrm>
            <a:custGeom>
              <a:rect b="b" l="l" r="r" t="t"/>
              <a:pathLst>
                <a:path extrusionOk="0" h="28310" w="13108">
                  <a:moveTo>
                    <a:pt x="11661" y="1"/>
                  </a:moveTo>
                  <a:lnTo>
                    <a:pt x="11456" y="35"/>
                  </a:lnTo>
                  <a:lnTo>
                    <a:pt x="11252" y="86"/>
                  </a:lnTo>
                  <a:lnTo>
                    <a:pt x="11065" y="154"/>
                  </a:lnTo>
                  <a:lnTo>
                    <a:pt x="10861" y="222"/>
                  </a:lnTo>
                  <a:lnTo>
                    <a:pt x="10673" y="324"/>
                  </a:lnTo>
                  <a:lnTo>
                    <a:pt x="10503" y="443"/>
                  </a:lnTo>
                  <a:lnTo>
                    <a:pt x="10333" y="563"/>
                  </a:lnTo>
                  <a:lnTo>
                    <a:pt x="10163" y="699"/>
                  </a:lnTo>
                  <a:lnTo>
                    <a:pt x="10026" y="852"/>
                  </a:lnTo>
                  <a:lnTo>
                    <a:pt x="9890" y="1005"/>
                  </a:lnTo>
                  <a:lnTo>
                    <a:pt x="9771" y="1175"/>
                  </a:lnTo>
                  <a:lnTo>
                    <a:pt x="9652" y="1346"/>
                  </a:lnTo>
                  <a:lnTo>
                    <a:pt x="9550" y="1533"/>
                  </a:lnTo>
                  <a:lnTo>
                    <a:pt x="9380" y="1890"/>
                  </a:lnTo>
                  <a:lnTo>
                    <a:pt x="9226" y="2282"/>
                  </a:lnTo>
                  <a:lnTo>
                    <a:pt x="9107" y="2690"/>
                  </a:lnTo>
                  <a:lnTo>
                    <a:pt x="9005" y="3082"/>
                  </a:lnTo>
                  <a:lnTo>
                    <a:pt x="8818" y="3916"/>
                  </a:lnTo>
                  <a:lnTo>
                    <a:pt x="7575" y="10078"/>
                  </a:lnTo>
                  <a:lnTo>
                    <a:pt x="7150" y="10044"/>
                  </a:lnTo>
                  <a:lnTo>
                    <a:pt x="6741" y="10027"/>
                  </a:lnTo>
                  <a:lnTo>
                    <a:pt x="6316" y="10027"/>
                  </a:lnTo>
                  <a:lnTo>
                    <a:pt x="5907" y="10061"/>
                  </a:lnTo>
                  <a:lnTo>
                    <a:pt x="5498" y="10095"/>
                  </a:lnTo>
                  <a:lnTo>
                    <a:pt x="5090" y="10163"/>
                  </a:lnTo>
                  <a:lnTo>
                    <a:pt x="4681" y="10249"/>
                  </a:lnTo>
                  <a:lnTo>
                    <a:pt x="4290" y="10351"/>
                  </a:lnTo>
                  <a:lnTo>
                    <a:pt x="3813" y="10504"/>
                  </a:lnTo>
                  <a:lnTo>
                    <a:pt x="3575" y="10589"/>
                  </a:lnTo>
                  <a:lnTo>
                    <a:pt x="3354" y="10691"/>
                  </a:lnTo>
                  <a:lnTo>
                    <a:pt x="3132" y="10810"/>
                  </a:lnTo>
                  <a:lnTo>
                    <a:pt x="2928" y="10929"/>
                  </a:lnTo>
                  <a:lnTo>
                    <a:pt x="2724" y="11083"/>
                  </a:lnTo>
                  <a:lnTo>
                    <a:pt x="2536" y="11236"/>
                  </a:lnTo>
                  <a:lnTo>
                    <a:pt x="2366" y="11423"/>
                  </a:lnTo>
                  <a:lnTo>
                    <a:pt x="2213" y="11610"/>
                  </a:lnTo>
                  <a:lnTo>
                    <a:pt x="2094" y="11815"/>
                  </a:lnTo>
                  <a:lnTo>
                    <a:pt x="1975" y="12036"/>
                  </a:lnTo>
                  <a:lnTo>
                    <a:pt x="1890" y="12274"/>
                  </a:lnTo>
                  <a:lnTo>
                    <a:pt x="1839" y="12513"/>
                  </a:lnTo>
                  <a:lnTo>
                    <a:pt x="1822" y="12751"/>
                  </a:lnTo>
                  <a:lnTo>
                    <a:pt x="1839" y="12989"/>
                  </a:lnTo>
                  <a:lnTo>
                    <a:pt x="1907" y="13279"/>
                  </a:lnTo>
                  <a:lnTo>
                    <a:pt x="1992" y="13534"/>
                  </a:lnTo>
                  <a:lnTo>
                    <a:pt x="2060" y="13806"/>
                  </a:lnTo>
                  <a:lnTo>
                    <a:pt x="2077" y="13960"/>
                  </a:lnTo>
                  <a:lnTo>
                    <a:pt x="2077" y="14096"/>
                  </a:lnTo>
                  <a:lnTo>
                    <a:pt x="2077" y="14232"/>
                  </a:lnTo>
                  <a:lnTo>
                    <a:pt x="2043" y="14385"/>
                  </a:lnTo>
                  <a:lnTo>
                    <a:pt x="2009" y="14521"/>
                  </a:lnTo>
                  <a:lnTo>
                    <a:pt x="1941" y="14674"/>
                  </a:lnTo>
                  <a:lnTo>
                    <a:pt x="1822" y="14947"/>
                  </a:lnTo>
                  <a:lnTo>
                    <a:pt x="1685" y="15219"/>
                  </a:lnTo>
                  <a:lnTo>
                    <a:pt x="1549" y="15509"/>
                  </a:lnTo>
                  <a:lnTo>
                    <a:pt x="1413" y="15798"/>
                  </a:lnTo>
                  <a:lnTo>
                    <a:pt x="1311" y="16104"/>
                  </a:lnTo>
                  <a:lnTo>
                    <a:pt x="1192" y="16394"/>
                  </a:lnTo>
                  <a:lnTo>
                    <a:pt x="1021" y="17007"/>
                  </a:lnTo>
                  <a:lnTo>
                    <a:pt x="885" y="17636"/>
                  </a:lnTo>
                  <a:lnTo>
                    <a:pt x="766" y="18266"/>
                  </a:lnTo>
                  <a:lnTo>
                    <a:pt x="681" y="18913"/>
                  </a:lnTo>
                  <a:lnTo>
                    <a:pt x="596" y="19543"/>
                  </a:lnTo>
                  <a:lnTo>
                    <a:pt x="528" y="20190"/>
                  </a:lnTo>
                  <a:lnTo>
                    <a:pt x="272" y="22794"/>
                  </a:lnTo>
                  <a:lnTo>
                    <a:pt x="51" y="25399"/>
                  </a:lnTo>
                  <a:lnTo>
                    <a:pt x="17" y="25756"/>
                  </a:lnTo>
                  <a:lnTo>
                    <a:pt x="0" y="26114"/>
                  </a:lnTo>
                  <a:lnTo>
                    <a:pt x="0" y="26471"/>
                  </a:lnTo>
                  <a:lnTo>
                    <a:pt x="17" y="26812"/>
                  </a:lnTo>
                  <a:lnTo>
                    <a:pt x="68" y="27152"/>
                  </a:lnTo>
                  <a:lnTo>
                    <a:pt x="119" y="27322"/>
                  </a:lnTo>
                  <a:lnTo>
                    <a:pt x="153" y="27493"/>
                  </a:lnTo>
                  <a:lnTo>
                    <a:pt x="221" y="27646"/>
                  </a:lnTo>
                  <a:lnTo>
                    <a:pt x="289" y="27799"/>
                  </a:lnTo>
                  <a:lnTo>
                    <a:pt x="375" y="27952"/>
                  </a:lnTo>
                  <a:lnTo>
                    <a:pt x="460" y="28105"/>
                  </a:lnTo>
                  <a:lnTo>
                    <a:pt x="545" y="28208"/>
                  </a:lnTo>
                  <a:lnTo>
                    <a:pt x="596" y="28259"/>
                  </a:lnTo>
                  <a:lnTo>
                    <a:pt x="647" y="28293"/>
                  </a:lnTo>
                  <a:lnTo>
                    <a:pt x="715" y="28310"/>
                  </a:lnTo>
                  <a:lnTo>
                    <a:pt x="647" y="27935"/>
                  </a:lnTo>
                  <a:lnTo>
                    <a:pt x="613" y="27578"/>
                  </a:lnTo>
                  <a:lnTo>
                    <a:pt x="579" y="27220"/>
                  </a:lnTo>
                  <a:lnTo>
                    <a:pt x="562" y="26846"/>
                  </a:lnTo>
                  <a:lnTo>
                    <a:pt x="579" y="26471"/>
                  </a:lnTo>
                  <a:lnTo>
                    <a:pt x="596" y="26097"/>
                  </a:lnTo>
                  <a:lnTo>
                    <a:pt x="630" y="25722"/>
                  </a:lnTo>
                  <a:lnTo>
                    <a:pt x="681" y="25348"/>
                  </a:lnTo>
                  <a:lnTo>
                    <a:pt x="817" y="24582"/>
                  </a:lnTo>
                  <a:lnTo>
                    <a:pt x="936" y="23833"/>
                  </a:lnTo>
                  <a:lnTo>
                    <a:pt x="1055" y="23084"/>
                  </a:lnTo>
                  <a:lnTo>
                    <a:pt x="1090" y="22726"/>
                  </a:lnTo>
                  <a:lnTo>
                    <a:pt x="1107" y="22352"/>
                  </a:lnTo>
                  <a:lnTo>
                    <a:pt x="1124" y="21977"/>
                  </a:lnTo>
                  <a:lnTo>
                    <a:pt x="1107" y="21603"/>
                  </a:lnTo>
                  <a:lnTo>
                    <a:pt x="1073" y="21228"/>
                  </a:lnTo>
                  <a:lnTo>
                    <a:pt x="1004" y="20871"/>
                  </a:lnTo>
                  <a:lnTo>
                    <a:pt x="953" y="20615"/>
                  </a:lnTo>
                  <a:lnTo>
                    <a:pt x="902" y="20377"/>
                  </a:lnTo>
                  <a:lnTo>
                    <a:pt x="885" y="20241"/>
                  </a:lnTo>
                  <a:lnTo>
                    <a:pt x="885" y="20122"/>
                  </a:lnTo>
                  <a:lnTo>
                    <a:pt x="902" y="20003"/>
                  </a:lnTo>
                  <a:lnTo>
                    <a:pt x="936" y="19883"/>
                  </a:lnTo>
                  <a:lnTo>
                    <a:pt x="987" y="19764"/>
                  </a:lnTo>
                  <a:lnTo>
                    <a:pt x="1055" y="19679"/>
                  </a:lnTo>
                  <a:lnTo>
                    <a:pt x="1158" y="19594"/>
                  </a:lnTo>
                  <a:lnTo>
                    <a:pt x="1260" y="19526"/>
                  </a:lnTo>
                  <a:lnTo>
                    <a:pt x="1379" y="19492"/>
                  </a:lnTo>
                  <a:lnTo>
                    <a:pt x="1498" y="19475"/>
                  </a:lnTo>
                  <a:lnTo>
                    <a:pt x="1600" y="19492"/>
                  </a:lnTo>
                  <a:lnTo>
                    <a:pt x="1651" y="19526"/>
                  </a:lnTo>
                  <a:lnTo>
                    <a:pt x="1702" y="19560"/>
                  </a:lnTo>
                  <a:lnTo>
                    <a:pt x="1702" y="19560"/>
                  </a:lnTo>
                  <a:lnTo>
                    <a:pt x="1600" y="19407"/>
                  </a:lnTo>
                  <a:lnTo>
                    <a:pt x="1532" y="19254"/>
                  </a:lnTo>
                  <a:lnTo>
                    <a:pt x="1464" y="19100"/>
                  </a:lnTo>
                  <a:lnTo>
                    <a:pt x="1413" y="18930"/>
                  </a:lnTo>
                  <a:lnTo>
                    <a:pt x="1379" y="18777"/>
                  </a:lnTo>
                  <a:lnTo>
                    <a:pt x="1345" y="18590"/>
                  </a:lnTo>
                  <a:lnTo>
                    <a:pt x="1328" y="18419"/>
                  </a:lnTo>
                  <a:lnTo>
                    <a:pt x="1328" y="18249"/>
                  </a:lnTo>
                  <a:lnTo>
                    <a:pt x="1328" y="18079"/>
                  </a:lnTo>
                  <a:lnTo>
                    <a:pt x="1345" y="17892"/>
                  </a:lnTo>
                  <a:lnTo>
                    <a:pt x="1413" y="17551"/>
                  </a:lnTo>
                  <a:lnTo>
                    <a:pt x="1515" y="17211"/>
                  </a:lnTo>
                  <a:lnTo>
                    <a:pt x="1668" y="16887"/>
                  </a:lnTo>
                  <a:lnTo>
                    <a:pt x="1839" y="16581"/>
                  </a:lnTo>
                  <a:lnTo>
                    <a:pt x="2026" y="16275"/>
                  </a:lnTo>
                  <a:lnTo>
                    <a:pt x="2230" y="16002"/>
                  </a:lnTo>
                  <a:lnTo>
                    <a:pt x="2451" y="15730"/>
                  </a:lnTo>
                  <a:lnTo>
                    <a:pt x="2690" y="15475"/>
                  </a:lnTo>
                  <a:lnTo>
                    <a:pt x="2945" y="15219"/>
                  </a:lnTo>
                  <a:lnTo>
                    <a:pt x="3456" y="14726"/>
                  </a:lnTo>
                  <a:lnTo>
                    <a:pt x="3302" y="14640"/>
                  </a:lnTo>
                  <a:lnTo>
                    <a:pt x="3166" y="14538"/>
                  </a:lnTo>
                  <a:lnTo>
                    <a:pt x="3047" y="14419"/>
                  </a:lnTo>
                  <a:lnTo>
                    <a:pt x="2911" y="14300"/>
                  </a:lnTo>
                  <a:lnTo>
                    <a:pt x="2809" y="14164"/>
                  </a:lnTo>
                  <a:lnTo>
                    <a:pt x="2707" y="14028"/>
                  </a:lnTo>
                  <a:lnTo>
                    <a:pt x="2622" y="13874"/>
                  </a:lnTo>
                  <a:lnTo>
                    <a:pt x="2536" y="13721"/>
                  </a:lnTo>
                  <a:lnTo>
                    <a:pt x="2468" y="13568"/>
                  </a:lnTo>
                  <a:lnTo>
                    <a:pt x="2417" y="13415"/>
                  </a:lnTo>
                  <a:lnTo>
                    <a:pt x="2366" y="13245"/>
                  </a:lnTo>
                  <a:lnTo>
                    <a:pt x="2332" y="13074"/>
                  </a:lnTo>
                  <a:lnTo>
                    <a:pt x="2315" y="12904"/>
                  </a:lnTo>
                  <a:lnTo>
                    <a:pt x="2315" y="12734"/>
                  </a:lnTo>
                  <a:lnTo>
                    <a:pt x="2315" y="12547"/>
                  </a:lnTo>
                  <a:lnTo>
                    <a:pt x="2349" y="12376"/>
                  </a:lnTo>
                  <a:lnTo>
                    <a:pt x="2383" y="12223"/>
                  </a:lnTo>
                  <a:lnTo>
                    <a:pt x="2434" y="12053"/>
                  </a:lnTo>
                  <a:lnTo>
                    <a:pt x="2485" y="11883"/>
                  </a:lnTo>
                  <a:lnTo>
                    <a:pt x="2571" y="11730"/>
                  </a:lnTo>
                  <a:lnTo>
                    <a:pt x="2656" y="11593"/>
                  </a:lnTo>
                  <a:lnTo>
                    <a:pt x="2758" y="11440"/>
                  </a:lnTo>
                  <a:lnTo>
                    <a:pt x="2860" y="11304"/>
                  </a:lnTo>
                  <a:lnTo>
                    <a:pt x="2979" y="11185"/>
                  </a:lnTo>
                  <a:lnTo>
                    <a:pt x="3098" y="11066"/>
                  </a:lnTo>
                  <a:lnTo>
                    <a:pt x="3234" y="10964"/>
                  </a:lnTo>
                  <a:lnTo>
                    <a:pt x="3388" y="10861"/>
                  </a:lnTo>
                  <a:lnTo>
                    <a:pt x="3524" y="10776"/>
                  </a:lnTo>
                  <a:lnTo>
                    <a:pt x="3677" y="10691"/>
                  </a:lnTo>
                  <a:lnTo>
                    <a:pt x="3847" y="10623"/>
                  </a:lnTo>
                  <a:lnTo>
                    <a:pt x="4000" y="10572"/>
                  </a:lnTo>
                  <a:lnTo>
                    <a:pt x="4171" y="10538"/>
                  </a:lnTo>
                  <a:lnTo>
                    <a:pt x="4290" y="10521"/>
                  </a:lnTo>
                  <a:lnTo>
                    <a:pt x="4511" y="10521"/>
                  </a:lnTo>
                  <a:lnTo>
                    <a:pt x="4613" y="10555"/>
                  </a:lnTo>
                  <a:lnTo>
                    <a:pt x="4698" y="10589"/>
                  </a:lnTo>
                  <a:lnTo>
                    <a:pt x="4766" y="10640"/>
                  </a:lnTo>
                  <a:lnTo>
                    <a:pt x="4886" y="10742"/>
                  </a:lnTo>
                  <a:lnTo>
                    <a:pt x="4988" y="10861"/>
                  </a:lnTo>
                  <a:lnTo>
                    <a:pt x="5090" y="10998"/>
                  </a:lnTo>
                  <a:lnTo>
                    <a:pt x="5311" y="11270"/>
                  </a:lnTo>
                  <a:lnTo>
                    <a:pt x="5567" y="11508"/>
                  </a:lnTo>
                  <a:lnTo>
                    <a:pt x="5822" y="11747"/>
                  </a:lnTo>
                  <a:lnTo>
                    <a:pt x="6094" y="11951"/>
                  </a:lnTo>
                  <a:lnTo>
                    <a:pt x="6401" y="12155"/>
                  </a:lnTo>
                  <a:lnTo>
                    <a:pt x="6707" y="12325"/>
                  </a:lnTo>
                  <a:lnTo>
                    <a:pt x="7013" y="12462"/>
                  </a:lnTo>
                  <a:lnTo>
                    <a:pt x="7337" y="12598"/>
                  </a:lnTo>
                  <a:lnTo>
                    <a:pt x="7677" y="12700"/>
                  </a:lnTo>
                  <a:lnTo>
                    <a:pt x="8018" y="12785"/>
                  </a:lnTo>
                  <a:lnTo>
                    <a:pt x="8358" y="12853"/>
                  </a:lnTo>
                  <a:lnTo>
                    <a:pt x="8699" y="12887"/>
                  </a:lnTo>
                  <a:lnTo>
                    <a:pt x="9056" y="12887"/>
                  </a:lnTo>
                  <a:lnTo>
                    <a:pt x="9397" y="12870"/>
                  </a:lnTo>
                  <a:lnTo>
                    <a:pt x="9754" y="12836"/>
                  </a:lnTo>
                  <a:lnTo>
                    <a:pt x="10095" y="12768"/>
                  </a:lnTo>
                  <a:lnTo>
                    <a:pt x="9243" y="12325"/>
                  </a:lnTo>
                  <a:lnTo>
                    <a:pt x="8392" y="11900"/>
                  </a:lnTo>
                  <a:lnTo>
                    <a:pt x="7524" y="11491"/>
                  </a:lnTo>
                  <a:lnTo>
                    <a:pt x="6639" y="11117"/>
                  </a:lnTo>
                  <a:lnTo>
                    <a:pt x="6741" y="11032"/>
                  </a:lnTo>
                  <a:lnTo>
                    <a:pt x="6860" y="10964"/>
                  </a:lnTo>
                  <a:lnTo>
                    <a:pt x="6962" y="10912"/>
                  </a:lnTo>
                  <a:lnTo>
                    <a:pt x="7082" y="10861"/>
                  </a:lnTo>
                  <a:lnTo>
                    <a:pt x="7218" y="10827"/>
                  </a:lnTo>
                  <a:lnTo>
                    <a:pt x="7337" y="10810"/>
                  </a:lnTo>
                  <a:lnTo>
                    <a:pt x="7609" y="10810"/>
                  </a:lnTo>
                  <a:lnTo>
                    <a:pt x="7882" y="10827"/>
                  </a:lnTo>
                  <a:lnTo>
                    <a:pt x="8171" y="10861"/>
                  </a:lnTo>
                  <a:lnTo>
                    <a:pt x="8716" y="10998"/>
                  </a:lnTo>
                  <a:lnTo>
                    <a:pt x="8988" y="11049"/>
                  </a:lnTo>
                  <a:lnTo>
                    <a:pt x="9277" y="11083"/>
                  </a:lnTo>
                  <a:lnTo>
                    <a:pt x="9550" y="11083"/>
                  </a:lnTo>
                  <a:lnTo>
                    <a:pt x="9839" y="11066"/>
                  </a:lnTo>
                  <a:lnTo>
                    <a:pt x="9958" y="11032"/>
                  </a:lnTo>
                  <a:lnTo>
                    <a:pt x="10095" y="10998"/>
                  </a:lnTo>
                  <a:lnTo>
                    <a:pt x="10214" y="10947"/>
                  </a:lnTo>
                  <a:lnTo>
                    <a:pt x="10316" y="10895"/>
                  </a:lnTo>
                  <a:lnTo>
                    <a:pt x="10418" y="10810"/>
                  </a:lnTo>
                  <a:lnTo>
                    <a:pt x="10503" y="10725"/>
                  </a:lnTo>
                  <a:lnTo>
                    <a:pt x="10588" y="10623"/>
                  </a:lnTo>
                  <a:lnTo>
                    <a:pt x="10656" y="10521"/>
                  </a:lnTo>
                  <a:lnTo>
                    <a:pt x="10690" y="10419"/>
                  </a:lnTo>
                  <a:lnTo>
                    <a:pt x="10724" y="10317"/>
                  </a:lnTo>
                  <a:lnTo>
                    <a:pt x="10741" y="10129"/>
                  </a:lnTo>
                  <a:lnTo>
                    <a:pt x="10741" y="9925"/>
                  </a:lnTo>
                  <a:lnTo>
                    <a:pt x="10707" y="9721"/>
                  </a:lnTo>
                  <a:lnTo>
                    <a:pt x="10639" y="9534"/>
                  </a:lnTo>
                  <a:lnTo>
                    <a:pt x="10571" y="9329"/>
                  </a:lnTo>
                  <a:lnTo>
                    <a:pt x="10401" y="8938"/>
                  </a:lnTo>
                  <a:lnTo>
                    <a:pt x="10316" y="8682"/>
                  </a:lnTo>
                  <a:lnTo>
                    <a:pt x="10231" y="8427"/>
                  </a:lnTo>
                  <a:lnTo>
                    <a:pt x="10146" y="8172"/>
                  </a:lnTo>
                  <a:lnTo>
                    <a:pt x="10078" y="7899"/>
                  </a:lnTo>
                  <a:lnTo>
                    <a:pt x="10026" y="7644"/>
                  </a:lnTo>
                  <a:lnTo>
                    <a:pt x="9992" y="7372"/>
                  </a:lnTo>
                  <a:lnTo>
                    <a:pt x="9958" y="7116"/>
                  </a:lnTo>
                  <a:lnTo>
                    <a:pt x="9924" y="6844"/>
                  </a:lnTo>
                  <a:lnTo>
                    <a:pt x="9924" y="6572"/>
                  </a:lnTo>
                  <a:lnTo>
                    <a:pt x="9924" y="6299"/>
                  </a:lnTo>
                  <a:lnTo>
                    <a:pt x="9941" y="6027"/>
                  </a:lnTo>
                  <a:lnTo>
                    <a:pt x="9958" y="5772"/>
                  </a:lnTo>
                  <a:lnTo>
                    <a:pt x="9992" y="5499"/>
                  </a:lnTo>
                  <a:lnTo>
                    <a:pt x="10026" y="5227"/>
                  </a:lnTo>
                  <a:lnTo>
                    <a:pt x="10095" y="4972"/>
                  </a:lnTo>
                  <a:lnTo>
                    <a:pt x="10163" y="4699"/>
                  </a:lnTo>
                  <a:lnTo>
                    <a:pt x="10401" y="4989"/>
                  </a:lnTo>
                  <a:lnTo>
                    <a:pt x="10673" y="5261"/>
                  </a:lnTo>
                  <a:lnTo>
                    <a:pt x="10810" y="5380"/>
                  </a:lnTo>
                  <a:lnTo>
                    <a:pt x="10946" y="5499"/>
                  </a:lnTo>
                  <a:lnTo>
                    <a:pt x="11116" y="5601"/>
                  </a:lnTo>
                  <a:lnTo>
                    <a:pt x="11269" y="5686"/>
                  </a:lnTo>
                  <a:lnTo>
                    <a:pt x="11507" y="5789"/>
                  </a:lnTo>
                  <a:lnTo>
                    <a:pt x="11746" y="5840"/>
                  </a:lnTo>
                  <a:lnTo>
                    <a:pt x="12120" y="5840"/>
                  </a:lnTo>
                  <a:lnTo>
                    <a:pt x="12222" y="5806"/>
                  </a:lnTo>
                  <a:lnTo>
                    <a:pt x="12239" y="5652"/>
                  </a:lnTo>
                  <a:lnTo>
                    <a:pt x="12342" y="5669"/>
                  </a:lnTo>
                  <a:lnTo>
                    <a:pt x="12444" y="5652"/>
                  </a:lnTo>
                  <a:lnTo>
                    <a:pt x="12546" y="5635"/>
                  </a:lnTo>
                  <a:lnTo>
                    <a:pt x="12648" y="5601"/>
                  </a:lnTo>
                  <a:lnTo>
                    <a:pt x="12682" y="5567"/>
                  </a:lnTo>
                  <a:lnTo>
                    <a:pt x="12716" y="5176"/>
                  </a:lnTo>
                  <a:lnTo>
                    <a:pt x="12716" y="4750"/>
                  </a:lnTo>
                  <a:lnTo>
                    <a:pt x="12716" y="4291"/>
                  </a:lnTo>
                  <a:lnTo>
                    <a:pt x="12682" y="3831"/>
                  </a:lnTo>
                  <a:lnTo>
                    <a:pt x="12631" y="3371"/>
                  </a:lnTo>
                  <a:lnTo>
                    <a:pt x="12563" y="2929"/>
                  </a:lnTo>
                  <a:lnTo>
                    <a:pt x="12461" y="2503"/>
                  </a:lnTo>
                  <a:lnTo>
                    <a:pt x="12410" y="2316"/>
                  </a:lnTo>
                  <a:lnTo>
                    <a:pt x="12342" y="2146"/>
                  </a:lnTo>
                  <a:lnTo>
                    <a:pt x="12512" y="2146"/>
                  </a:lnTo>
                  <a:lnTo>
                    <a:pt x="12716" y="2180"/>
                  </a:lnTo>
                  <a:lnTo>
                    <a:pt x="12903" y="2197"/>
                  </a:lnTo>
                  <a:lnTo>
                    <a:pt x="13074" y="2197"/>
                  </a:lnTo>
                  <a:lnTo>
                    <a:pt x="13108" y="1720"/>
                  </a:lnTo>
                  <a:lnTo>
                    <a:pt x="13091" y="1312"/>
                  </a:lnTo>
                  <a:lnTo>
                    <a:pt x="13022" y="426"/>
                  </a:lnTo>
                  <a:lnTo>
                    <a:pt x="12971" y="392"/>
                  </a:lnTo>
                  <a:lnTo>
                    <a:pt x="12818" y="256"/>
                  </a:lnTo>
                  <a:lnTo>
                    <a:pt x="12648" y="171"/>
                  </a:lnTo>
                  <a:lnTo>
                    <a:pt x="12461" y="86"/>
                  </a:lnTo>
                  <a:lnTo>
                    <a:pt x="12273" y="35"/>
                  </a:lnTo>
                  <a:lnTo>
                    <a:pt x="12069" y="1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1" name="Google Shape;11411;g3a7959378fd_0_14704"/>
            <p:cNvSpPr/>
            <p:nvPr/>
          </p:nvSpPr>
          <p:spPr>
            <a:xfrm>
              <a:off x="-192572" y="2319193"/>
              <a:ext cx="1029694" cy="986449"/>
            </a:xfrm>
            <a:custGeom>
              <a:rect b="b" l="l" r="r" t="t"/>
              <a:pathLst>
                <a:path extrusionOk="0" h="17450" w="18215">
                  <a:moveTo>
                    <a:pt x="16853" y="1"/>
                  </a:moveTo>
                  <a:lnTo>
                    <a:pt x="16921" y="154"/>
                  </a:lnTo>
                  <a:lnTo>
                    <a:pt x="17040" y="409"/>
                  </a:lnTo>
                  <a:lnTo>
                    <a:pt x="17159" y="682"/>
                  </a:lnTo>
                  <a:lnTo>
                    <a:pt x="17244" y="954"/>
                  </a:lnTo>
                  <a:lnTo>
                    <a:pt x="17347" y="1243"/>
                  </a:lnTo>
                  <a:lnTo>
                    <a:pt x="17415" y="1516"/>
                  </a:lnTo>
                  <a:lnTo>
                    <a:pt x="17483" y="1805"/>
                  </a:lnTo>
                  <a:lnTo>
                    <a:pt x="17534" y="2095"/>
                  </a:lnTo>
                  <a:lnTo>
                    <a:pt x="17568" y="2367"/>
                  </a:lnTo>
                  <a:lnTo>
                    <a:pt x="17602" y="2656"/>
                  </a:lnTo>
                  <a:lnTo>
                    <a:pt x="17619" y="2963"/>
                  </a:lnTo>
                  <a:lnTo>
                    <a:pt x="17619" y="3252"/>
                  </a:lnTo>
                  <a:lnTo>
                    <a:pt x="17619" y="3541"/>
                  </a:lnTo>
                  <a:lnTo>
                    <a:pt x="17602" y="3831"/>
                  </a:lnTo>
                  <a:lnTo>
                    <a:pt x="17585" y="4120"/>
                  </a:lnTo>
                  <a:lnTo>
                    <a:pt x="17534" y="4410"/>
                  </a:lnTo>
                  <a:lnTo>
                    <a:pt x="17483" y="4699"/>
                  </a:lnTo>
                  <a:lnTo>
                    <a:pt x="17381" y="5193"/>
                  </a:lnTo>
                  <a:lnTo>
                    <a:pt x="17244" y="5703"/>
                  </a:lnTo>
                  <a:lnTo>
                    <a:pt x="17125" y="6214"/>
                  </a:lnTo>
                  <a:lnTo>
                    <a:pt x="17091" y="6469"/>
                  </a:lnTo>
                  <a:lnTo>
                    <a:pt x="17057" y="6725"/>
                  </a:lnTo>
                  <a:lnTo>
                    <a:pt x="17040" y="6997"/>
                  </a:lnTo>
                  <a:lnTo>
                    <a:pt x="17040" y="7252"/>
                  </a:lnTo>
                  <a:lnTo>
                    <a:pt x="17074" y="7525"/>
                  </a:lnTo>
                  <a:lnTo>
                    <a:pt x="17125" y="7780"/>
                  </a:lnTo>
                  <a:lnTo>
                    <a:pt x="17193" y="8018"/>
                  </a:lnTo>
                  <a:lnTo>
                    <a:pt x="17295" y="8257"/>
                  </a:lnTo>
                  <a:lnTo>
                    <a:pt x="17432" y="8478"/>
                  </a:lnTo>
                  <a:lnTo>
                    <a:pt x="17602" y="8682"/>
                  </a:lnTo>
                  <a:lnTo>
                    <a:pt x="17483" y="8665"/>
                  </a:lnTo>
                  <a:lnTo>
                    <a:pt x="17364" y="8631"/>
                  </a:lnTo>
                  <a:lnTo>
                    <a:pt x="17261" y="8597"/>
                  </a:lnTo>
                  <a:lnTo>
                    <a:pt x="17159" y="8546"/>
                  </a:lnTo>
                  <a:lnTo>
                    <a:pt x="16955" y="8427"/>
                  </a:lnTo>
                  <a:lnTo>
                    <a:pt x="16785" y="8274"/>
                  </a:lnTo>
                  <a:lnTo>
                    <a:pt x="16632" y="8087"/>
                  </a:lnTo>
                  <a:lnTo>
                    <a:pt x="16478" y="7882"/>
                  </a:lnTo>
                  <a:lnTo>
                    <a:pt x="16189" y="7440"/>
                  </a:lnTo>
                  <a:lnTo>
                    <a:pt x="15917" y="6980"/>
                  </a:lnTo>
                  <a:lnTo>
                    <a:pt x="15763" y="6759"/>
                  </a:lnTo>
                  <a:lnTo>
                    <a:pt x="15610" y="6554"/>
                  </a:lnTo>
                  <a:lnTo>
                    <a:pt x="15440" y="6384"/>
                  </a:lnTo>
                  <a:lnTo>
                    <a:pt x="15253" y="6214"/>
                  </a:lnTo>
                  <a:lnTo>
                    <a:pt x="15151" y="6146"/>
                  </a:lnTo>
                  <a:lnTo>
                    <a:pt x="15048" y="6095"/>
                  </a:lnTo>
                  <a:lnTo>
                    <a:pt x="14946" y="6044"/>
                  </a:lnTo>
                  <a:lnTo>
                    <a:pt x="14827" y="6010"/>
                  </a:lnTo>
                  <a:lnTo>
                    <a:pt x="14691" y="5976"/>
                  </a:lnTo>
                  <a:lnTo>
                    <a:pt x="14555" y="5959"/>
                  </a:lnTo>
                  <a:lnTo>
                    <a:pt x="14299" y="5925"/>
                  </a:lnTo>
                  <a:lnTo>
                    <a:pt x="14163" y="5891"/>
                  </a:lnTo>
                  <a:lnTo>
                    <a:pt x="14044" y="5857"/>
                  </a:lnTo>
                  <a:lnTo>
                    <a:pt x="13925" y="5805"/>
                  </a:lnTo>
                  <a:lnTo>
                    <a:pt x="13823" y="5737"/>
                  </a:lnTo>
                  <a:lnTo>
                    <a:pt x="13755" y="5652"/>
                  </a:lnTo>
                  <a:lnTo>
                    <a:pt x="13687" y="5567"/>
                  </a:lnTo>
                  <a:lnTo>
                    <a:pt x="13636" y="5465"/>
                  </a:lnTo>
                  <a:lnTo>
                    <a:pt x="13602" y="5363"/>
                  </a:lnTo>
                  <a:lnTo>
                    <a:pt x="13567" y="5125"/>
                  </a:lnTo>
                  <a:lnTo>
                    <a:pt x="13533" y="4886"/>
                  </a:lnTo>
                  <a:lnTo>
                    <a:pt x="13499" y="4648"/>
                  </a:lnTo>
                  <a:lnTo>
                    <a:pt x="13448" y="4427"/>
                  </a:lnTo>
                  <a:lnTo>
                    <a:pt x="13414" y="4325"/>
                  </a:lnTo>
                  <a:lnTo>
                    <a:pt x="13363" y="4239"/>
                  </a:lnTo>
                  <a:lnTo>
                    <a:pt x="13295" y="4137"/>
                  </a:lnTo>
                  <a:lnTo>
                    <a:pt x="13227" y="4069"/>
                  </a:lnTo>
                  <a:lnTo>
                    <a:pt x="13125" y="4001"/>
                  </a:lnTo>
                  <a:lnTo>
                    <a:pt x="13023" y="3967"/>
                  </a:lnTo>
                  <a:lnTo>
                    <a:pt x="12938" y="3950"/>
                  </a:lnTo>
                  <a:lnTo>
                    <a:pt x="12835" y="3950"/>
                  </a:lnTo>
                  <a:lnTo>
                    <a:pt x="12733" y="3967"/>
                  </a:lnTo>
                  <a:lnTo>
                    <a:pt x="12614" y="3984"/>
                  </a:lnTo>
                  <a:lnTo>
                    <a:pt x="12512" y="4035"/>
                  </a:lnTo>
                  <a:lnTo>
                    <a:pt x="12410" y="4086"/>
                  </a:lnTo>
                  <a:lnTo>
                    <a:pt x="12206" y="4222"/>
                  </a:lnTo>
                  <a:lnTo>
                    <a:pt x="12018" y="4376"/>
                  </a:lnTo>
                  <a:lnTo>
                    <a:pt x="11831" y="4563"/>
                  </a:lnTo>
                  <a:lnTo>
                    <a:pt x="11678" y="4750"/>
                  </a:lnTo>
                  <a:lnTo>
                    <a:pt x="11372" y="5074"/>
                  </a:lnTo>
                  <a:lnTo>
                    <a:pt x="11031" y="5380"/>
                  </a:lnTo>
                  <a:lnTo>
                    <a:pt x="10691" y="5652"/>
                  </a:lnTo>
                  <a:lnTo>
                    <a:pt x="10316" y="5908"/>
                  </a:lnTo>
                  <a:lnTo>
                    <a:pt x="9925" y="6129"/>
                  </a:lnTo>
                  <a:lnTo>
                    <a:pt x="9516" y="6333"/>
                  </a:lnTo>
                  <a:lnTo>
                    <a:pt x="9107" y="6503"/>
                  </a:lnTo>
                  <a:lnTo>
                    <a:pt x="8682" y="6657"/>
                  </a:lnTo>
                  <a:lnTo>
                    <a:pt x="8256" y="6776"/>
                  </a:lnTo>
                  <a:lnTo>
                    <a:pt x="7814" y="6861"/>
                  </a:lnTo>
                  <a:lnTo>
                    <a:pt x="7371" y="6929"/>
                  </a:lnTo>
                  <a:lnTo>
                    <a:pt x="6912" y="6946"/>
                  </a:lnTo>
                  <a:lnTo>
                    <a:pt x="6469" y="6946"/>
                  </a:lnTo>
                  <a:lnTo>
                    <a:pt x="6026" y="6912"/>
                  </a:lnTo>
                  <a:lnTo>
                    <a:pt x="5584" y="6844"/>
                  </a:lnTo>
                  <a:lnTo>
                    <a:pt x="5141" y="6759"/>
                  </a:lnTo>
                  <a:lnTo>
                    <a:pt x="4613" y="6589"/>
                  </a:lnTo>
                  <a:lnTo>
                    <a:pt x="4103" y="6418"/>
                  </a:lnTo>
                  <a:lnTo>
                    <a:pt x="3592" y="6214"/>
                  </a:lnTo>
                  <a:lnTo>
                    <a:pt x="3081" y="6027"/>
                  </a:lnTo>
                  <a:lnTo>
                    <a:pt x="2554" y="5857"/>
                  </a:lnTo>
                  <a:lnTo>
                    <a:pt x="2298" y="5788"/>
                  </a:lnTo>
                  <a:lnTo>
                    <a:pt x="2043" y="5737"/>
                  </a:lnTo>
                  <a:lnTo>
                    <a:pt x="1771" y="5686"/>
                  </a:lnTo>
                  <a:lnTo>
                    <a:pt x="1515" y="5652"/>
                  </a:lnTo>
                  <a:lnTo>
                    <a:pt x="1243" y="5652"/>
                  </a:lnTo>
                  <a:lnTo>
                    <a:pt x="971" y="5669"/>
                  </a:lnTo>
                  <a:lnTo>
                    <a:pt x="749" y="5686"/>
                  </a:lnTo>
                  <a:lnTo>
                    <a:pt x="630" y="5720"/>
                  </a:lnTo>
                  <a:lnTo>
                    <a:pt x="528" y="5754"/>
                  </a:lnTo>
                  <a:lnTo>
                    <a:pt x="426" y="5805"/>
                  </a:lnTo>
                  <a:lnTo>
                    <a:pt x="324" y="5857"/>
                  </a:lnTo>
                  <a:lnTo>
                    <a:pt x="239" y="5942"/>
                  </a:lnTo>
                  <a:lnTo>
                    <a:pt x="171" y="6010"/>
                  </a:lnTo>
                  <a:lnTo>
                    <a:pt x="102" y="6129"/>
                  </a:lnTo>
                  <a:lnTo>
                    <a:pt x="68" y="6248"/>
                  </a:lnTo>
                  <a:lnTo>
                    <a:pt x="34" y="6367"/>
                  </a:lnTo>
                  <a:lnTo>
                    <a:pt x="17" y="6486"/>
                  </a:lnTo>
                  <a:lnTo>
                    <a:pt x="0" y="6674"/>
                  </a:lnTo>
                  <a:lnTo>
                    <a:pt x="0" y="6878"/>
                  </a:lnTo>
                  <a:lnTo>
                    <a:pt x="34" y="7065"/>
                  </a:lnTo>
                  <a:lnTo>
                    <a:pt x="68" y="7252"/>
                  </a:lnTo>
                  <a:lnTo>
                    <a:pt x="119" y="7423"/>
                  </a:lnTo>
                  <a:lnTo>
                    <a:pt x="188" y="7610"/>
                  </a:lnTo>
                  <a:lnTo>
                    <a:pt x="256" y="7780"/>
                  </a:lnTo>
                  <a:lnTo>
                    <a:pt x="358" y="7950"/>
                  </a:lnTo>
                  <a:lnTo>
                    <a:pt x="375" y="7695"/>
                  </a:lnTo>
                  <a:lnTo>
                    <a:pt x="409" y="7814"/>
                  </a:lnTo>
                  <a:lnTo>
                    <a:pt x="426" y="7933"/>
                  </a:lnTo>
                  <a:lnTo>
                    <a:pt x="511" y="8172"/>
                  </a:lnTo>
                  <a:lnTo>
                    <a:pt x="698" y="8393"/>
                  </a:lnTo>
                  <a:lnTo>
                    <a:pt x="903" y="8597"/>
                  </a:lnTo>
                  <a:lnTo>
                    <a:pt x="1141" y="8767"/>
                  </a:lnTo>
                  <a:lnTo>
                    <a:pt x="1379" y="8921"/>
                  </a:lnTo>
                  <a:lnTo>
                    <a:pt x="1635" y="9040"/>
                  </a:lnTo>
                  <a:lnTo>
                    <a:pt x="1907" y="9125"/>
                  </a:lnTo>
                  <a:lnTo>
                    <a:pt x="2196" y="9176"/>
                  </a:lnTo>
                  <a:lnTo>
                    <a:pt x="2486" y="9193"/>
                  </a:lnTo>
                  <a:lnTo>
                    <a:pt x="2741" y="9176"/>
                  </a:lnTo>
                  <a:lnTo>
                    <a:pt x="2979" y="9142"/>
                  </a:lnTo>
                  <a:lnTo>
                    <a:pt x="3490" y="9023"/>
                  </a:lnTo>
                  <a:lnTo>
                    <a:pt x="3745" y="8972"/>
                  </a:lnTo>
                  <a:lnTo>
                    <a:pt x="3984" y="8938"/>
                  </a:lnTo>
                  <a:lnTo>
                    <a:pt x="4239" y="8904"/>
                  </a:lnTo>
                  <a:lnTo>
                    <a:pt x="4494" y="8904"/>
                  </a:lnTo>
                  <a:lnTo>
                    <a:pt x="4699" y="8921"/>
                  </a:lnTo>
                  <a:lnTo>
                    <a:pt x="4920" y="8955"/>
                  </a:lnTo>
                  <a:lnTo>
                    <a:pt x="5124" y="9006"/>
                  </a:lnTo>
                  <a:lnTo>
                    <a:pt x="5328" y="9074"/>
                  </a:lnTo>
                  <a:lnTo>
                    <a:pt x="5737" y="9210"/>
                  </a:lnTo>
                  <a:lnTo>
                    <a:pt x="6163" y="9346"/>
                  </a:lnTo>
                  <a:lnTo>
                    <a:pt x="6401" y="9397"/>
                  </a:lnTo>
                  <a:lnTo>
                    <a:pt x="6639" y="9448"/>
                  </a:lnTo>
                  <a:lnTo>
                    <a:pt x="6895" y="9482"/>
                  </a:lnTo>
                  <a:lnTo>
                    <a:pt x="7133" y="9499"/>
                  </a:lnTo>
                  <a:lnTo>
                    <a:pt x="7388" y="9516"/>
                  </a:lnTo>
                  <a:lnTo>
                    <a:pt x="7644" y="9516"/>
                  </a:lnTo>
                  <a:lnTo>
                    <a:pt x="7882" y="9499"/>
                  </a:lnTo>
                  <a:lnTo>
                    <a:pt x="8137" y="9465"/>
                  </a:lnTo>
                  <a:lnTo>
                    <a:pt x="8376" y="9414"/>
                  </a:lnTo>
                  <a:lnTo>
                    <a:pt x="8631" y="9363"/>
                  </a:lnTo>
                  <a:lnTo>
                    <a:pt x="8869" y="9295"/>
                  </a:lnTo>
                  <a:lnTo>
                    <a:pt x="9107" y="9227"/>
                  </a:lnTo>
                  <a:lnTo>
                    <a:pt x="9329" y="9125"/>
                  </a:lnTo>
                  <a:lnTo>
                    <a:pt x="9567" y="9023"/>
                  </a:lnTo>
                  <a:lnTo>
                    <a:pt x="9788" y="8904"/>
                  </a:lnTo>
                  <a:lnTo>
                    <a:pt x="9993" y="8784"/>
                  </a:lnTo>
                  <a:lnTo>
                    <a:pt x="9993" y="8989"/>
                  </a:lnTo>
                  <a:lnTo>
                    <a:pt x="9959" y="9176"/>
                  </a:lnTo>
                  <a:lnTo>
                    <a:pt x="9908" y="9363"/>
                  </a:lnTo>
                  <a:lnTo>
                    <a:pt x="9839" y="9550"/>
                  </a:lnTo>
                  <a:lnTo>
                    <a:pt x="9754" y="9738"/>
                  </a:lnTo>
                  <a:lnTo>
                    <a:pt x="9652" y="9908"/>
                  </a:lnTo>
                  <a:lnTo>
                    <a:pt x="9533" y="10078"/>
                  </a:lnTo>
                  <a:lnTo>
                    <a:pt x="9414" y="10248"/>
                  </a:lnTo>
                  <a:lnTo>
                    <a:pt x="9142" y="10572"/>
                  </a:lnTo>
                  <a:lnTo>
                    <a:pt x="8869" y="10895"/>
                  </a:lnTo>
                  <a:lnTo>
                    <a:pt x="8597" y="11236"/>
                  </a:lnTo>
                  <a:lnTo>
                    <a:pt x="8341" y="11576"/>
                  </a:lnTo>
                  <a:lnTo>
                    <a:pt x="8188" y="11849"/>
                  </a:lnTo>
                  <a:lnTo>
                    <a:pt x="8052" y="12121"/>
                  </a:lnTo>
                  <a:lnTo>
                    <a:pt x="7916" y="12410"/>
                  </a:lnTo>
                  <a:lnTo>
                    <a:pt x="7814" y="12717"/>
                  </a:lnTo>
                  <a:lnTo>
                    <a:pt x="7627" y="13313"/>
                  </a:lnTo>
                  <a:lnTo>
                    <a:pt x="7456" y="13942"/>
                  </a:lnTo>
                  <a:lnTo>
                    <a:pt x="7286" y="14555"/>
                  </a:lnTo>
                  <a:lnTo>
                    <a:pt x="7184" y="14845"/>
                  </a:lnTo>
                  <a:lnTo>
                    <a:pt x="7065" y="15151"/>
                  </a:lnTo>
                  <a:lnTo>
                    <a:pt x="6946" y="15423"/>
                  </a:lnTo>
                  <a:lnTo>
                    <a:pt x="6792" y="15696"/>
                  </a:lnTo>
                  <a:lnTo>
                    <a:pt x="6622" y="15968"/>
                  </a:lnTo>
                  <a:lnTo>
                    <a:pt x="6435" y="16206"/>
                  </a:lnTo>
                  <a:lnTo>
                    <a:pt x="6367" y="16036"/>
                  </a:lnTo>
                  <a:lnTo>
                    <a:pt x="6299" y="15849"/>
                  </a:lnTo>
                  <a:lnTo>
                    <a:pt x="6197" y="15491"/>
                  </a:lnTo>
                  <a:lnTo>
                    <a:pt x="6129" y="15134"/>
                  </a:lnTo>
                  <a:lnTo>
                    <a:pt x="6094" y="14742"/>
                  </a:lnTo>
                  <a:lnTo>
                    <a:pt x="6060" y="14368"/>
                  </a:lnTo>
                  <a:lnTo>
                    <a:pt x="6060" y="13976"/>
                  </a:lnTo>
                  <a:lnTo>
                    <a:pt x="6077" y="13210"/>
                  </a:lnTo>
                  <a:lnTo>
                    <a:pt x="6094" y="12427"/>
                  </a:lnTo>
                  <a:lnTo>
                    <a:pt x="6077" y="12053"/>
                  </a:lnTo>
                  <a:lnTo>
                    <a:pt x="6043" y="11678"/>
                  </a:lnTo>
                  <a:lnTo>
                    <a:pt x="5992" y="11304"/>
                  </a:lnTo>
                  <a:lnTo>
                    <a:pt x="5907" y="10946"/>
                  </a:lnTo>
                  <a:lnTo>
                    <a:pt x="5788" y="10589"/>
                  </a:lnTo>
                  <a:lnTo>
                    <a:pt x="5720" y="10419"/>
                  </a:lnTo>
                  <a:lnTo>
                    <a:pt x="5635" y="10265"/>
                  </a:lnTo>
                  <a:lnTo>
                    <a:pt x="5516" y="10419"/>
                  </a:lnTo>
                  <a:lnTo>
                    <a:pt x="5414" y="10606"/>
                  </a:lnTo>
                  <a:lnTo>
                    <a:pt x="5345" y="10793"/>
                  </a:lnTo>
                  <a:lnTo>
                    <a:pt x="5277" y="10980"/>
                  </a:lnTo>
                  <a:lnTo>
                    <a:pt x="5226" y="11185"/>
                  </a:lnTo>
                  <a:lnTo>
                    <a:pt x="5192" y="11389"/>
                  </a:lnTo>
                  <a:lnTo>
                    <a:pt x="5124" y="11780"/>
                  </a:lnTo>
                  <a:lnTo>
                    <a:pt x="4631" y="15117"/>
                  </a:lnTo>
                  <a:lnTo>
                    <a:pt x="4579" y="15508"/>
                  </a:lnTo>
                  <a:lnTo>
                    <a:pt x="4562" y="15713"/>
                  </a:lnTo>
                  <a:lnTo>
                    <a:pt x="4562" y="15900"/>
                  </a:lnTo>
                  <a:lnTo>
                    <a:pt x="4562" y="16104"/>
                  </a:lnTo>
                  <a:lnTo>
                    <a:pt x="4596" y="16292"/>
                  </a:lnTo>
                  <a:lnTo>
                    <a:pt x="4648" y="16462"/>
                  </a:lnTo>
                  <a:lnTo>
                    <a:pt x="4733" y="16649"/>
                  </a:lnTo>
                  <a:lnTo>
                    <a:pt x="4818" y="16785"/>
                  </a:lnTo>
                  <a:lnTo>
                    <a:pt x="4920" y="16904"/>
                  </a:lnTo>
                  <a:lnTo>
                    <a:pt x="5039" y="17006"/>
                  </a:lnTo>
                  <a:lnTo>
                    <a:pt x="5158" y="17109"/>
                  </a:lnTo>
                  <a:lnTo>
                    <a:pt x="5294" y="17177"/>
                  </a:lnTo>
                  <a:lnTo>
                    <a:pt x="5448" y="17245"/>
                  </a:lnTo>
                  <a:lnTo>
                    <a:pt x="5584" y="17313"/>
                  </a:lnTo>
                  <a:lnTo>
                    <a:pt x="5754" y="17347"/>
                  </a:lnTo>
                  <a:lnTo>
                    <a:pt x="6077" y="17415"/>
                  </a:lnTo>
                  <a:lnTo>
                    <a:pt x="6435" y="17449"/>
                  </a:lnTo>
                  <a:lnTo>
                    <a:pt x="7116" y="17449"/>
                  </a:lnTo>
                  <a:lnTo>
                    <a:pt x="10129" y="17313"/>
                  </a:lnTo>
                  <a:lnTo>
                    <a:pt x="9976" y="16700"/>
                  </a:lnTo>
                  <a:lnTo>
                    <a:pt x="9805" y="16087"/>
                  </a:lnTo>
                  <a:lnTo>
                    <a:pt x="9448" y="14879"/>
                  </a:lnTo>
                  <a:lnTo>
                    <a:pt x="9312" y="14419"/>
                  </a:lnTo>
                  <a:lnTo>
                    <a:pt x="9346" y="14096"/>
                  </a:lnTo>
                  <a:lnTo>
                    <a:pt x="9397" y="13772"/>
                  </a:lnTo>
                  <a:lnTo>
                    <a:pt x="9465" y="13449"/>
                  </a:lnTo>
                  <a:lnTo>
                    <a:pt x="9533" y="13142"/>
                  </a:lnTo>
                  <a:lnTo>
                    <a:pt x="10231" y="10248"/>
                  </a:lnTo>
                  <a:lnTo>
                    <a:pt x="10265" y="10044"/>
                  </a:lnTo>
                  <a:lnTo>
                    <a:pt x="10333" y="9857"/>
                  </a:lnTo>
                  <a:lnTo>
                    <a:pt x="10401" y="9670"/>
                  </a:lnTo>
                  <a:lnTo>
                    <a:pt x="10486" y="9499"/>
                  </a:lnTo>
                  <a:lnTo>
                    <a:pt x="10623" y="9329"/>
                  </a:lnTo>
                  <a:lnTo>
                    <a:pt x="10776" y="9176"/>
                  </a:lnTo>
                  <a:lnTo>
                    <a:pt x="11099" y="8887"/>
                  </a:lnTo>
                  <a:lnTo>
                    <a:pt x="11372" y="8648"/>
                  </a:lnTo>
                  <a:lnTo>
                    <a:pt x="11627" y="8376"/>
                  </a:lnTo>
                  <a:lnTo>
                    <a:pt x="11865" y="8087"/>
                  </a:lnTo>
                  <a:lnTo>
                    <a:pt x="12086" y="7797"/>
                  </a:lnTo>
                  <a:lnTo>
                    <a:pt x="12291" y="7491"/>
                  </a:lnTo>
                  <a:lnTo>
                    <a:pt x="12461" y="7167"/>
                  </a:lnTo>
                  <a:lnTo>
                    <a:pt x="12614" y="6827"/>
                  </a:lnTo>
                  <a:lnTo>
                    <a:pt x="12750" y="6486"/>
                  </a:lnTo>
                  <a:lnTo>
                    <a:pt x="12835" y="6623"/>
                  </a:lnTo>
                  <a:lnTo>
                    <a:pt x="12921" y="6776"/>
                  </a:lnTo>
                  <a:lnTo>
                    <a:pt x="13040" y="6912"/>
                  </a:lnTo>
                  <a:lnTo>
                    <a:pt x="13176" y="7065"/>
                  </a:lnTo>
                  <a:lnTo>
                    <a:pt x="13482" y="7355"/>
                  </a:lnTo>
                  <a:lnTo>
                    <a:pt x="13840" y="7627"/>
                  </a:lnTo>
                  <a:lnTo>
                    <a:pt x="14248" y="7916"/>
                  </a:lnTo>
                  <a:lnTo>
                    <a:pt x="14674" y="8189"/>
                  </a:lnTo>
                  <a:lnTo>
                    <a:pt x="15117" y="8444"/>
                  </a:lnTo>
                  <a:lnTo>
                    <a:pt x="15576" y="8682"/>
                  </a:lnTo>
                  <a:lnTo>
                    <a:pt x="16036" y="8887"/>
                  </a:lnTo>
                  <a:lnTo>
                    <a:pt x="16461" y="9074"/>
                  </a:lnTo>
                  <a:lnTo>
                    <a:pt x="16870" y="9227"/>
                  </a:lnTo>
                  <a:lnTo>
                    <a:pt x="17227" y="9346"/>
                  </a:lnTo>
                  <a:lnTo>
                    <a:pt x="17551" y="9431"/>
                  </a:lnTo>
                  <a:lnTo>
                    <a:pt x="17806" y="9448"/>
                  </a:lnTo>
                  <a:lnTo>
                    <a:pt x="17993" y="9448"/>
                  </a:lnTo>
                  <a:lnTo>
                    <a:pt x="18044" y="9414"/>
                  </a:lnTo>
                  <a:lnTo>
                    <a:pt x="18078" y="9363"/>
                  </a:lnTo>
                  <a:lnTo>
                    <a:pt x="18130" y="9261"/>
                  </a:lnTo>
                  <a:lnTo>
                    <a:pt x="18164" y="9142"/>
                  </a:lnTo>
                  <a:lnTo>
                    <a:pt x="18181" y="8904"/>
                  </a:lnTo>
                  <a:lnTo>
                    <a:pt x="18215" y="7933"/>
                  </a:lnTo>
                  <a:lnTo>
                    <a:pt x="18215" y="6963"/>
                  </a:lnTo>
                  <a:lnTo>
                    <a:pt x="18215" y="6010"/>
                  </a:lnTo>
                  <a:lnTo>
                    <a:pt x="18181" y="5039"/>
                  </a:lnTo>
                  <a:lnTo>
                    <a:pt x="18113" y="4086"/>
                  </a:lnTo>
                  <a:lnTo>
                    <a:pt x="18044" y="3116"/>
                  </a:lnTo>
                  <a:lnTo>
                    <a:pt x="17942" y="2163"/>
                  </a:lnTo>
                  <a:lnTo>
                    <a:pt x="17823" y="1209"/>
                  </a:lnTo>
                  <a:lnTo>
                    <a:pt x="17772" y="937"/>
                  </a:lnTo>
                  <a:lnTo>
                    <a:pt x="17704" y="665"/>
                  </a:lnTo>
                  <a:lnTo>
                    <a:pt x="17670" y="528"/>
                  </a:lnTo>
                  <a:lnTo>
                    <a:pt x="17602" y="409"/>
                  </a:lnTo>
                  <a:lnTo>
                    <a:pt x="17534" y="290"/>
                  </a:lnTo>
                  <a:lnTo>
                    <a:pt x="17449" y="188"/>
                  </a:lnTo>
                  <a:lnTo>
                    <a:pt x="17381" y="137"/>
                  </a:lnTo>
                  <a:lnTo>
                    <a:pt x="17312" y="103"/>
                  </a:lnTo>
                  <a:lnTo>
                    <a:pt x="17159" y="35"/>
                  </a:lnTo>
                  <a:lnTo>
                    <a:pt x="17006" y="1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2" name="Google Shape;11412;g3a7959378fd_0_14704"/>
            <p:cNvSpPr/>
            <p:nvPr/>
          </p:nvSpPr>
          <p:spPr>
            <a:xfrm>
              <a:off x="226990" y="3693378"/>
              <a:ext cx="434998" cy="599557"/>
            </a:xfrm>
            <a:custGeom>
              <a:rect b="b" l="l" r="r" t="t"/>
              <a:pathLst>
                <a:path extrusionOk="0" h="10606" w="7695">
                  <a:moveTo>
                    <a:pt x="3183" y="0"/>
                  </a:moveTo>
                  <a:lnTo>
                    <a:pt x="2383" y="68"/>
                  </a:lnTo>
                  <a:lnTo>
                    <a:pt x="1583" y="136"/>
                  </a:lnTo>
                  <a:lnTo>
                    <a:pt x="800" y="170"/>
                  </a:lnTo>
                  <a:lnTo>
                    <a:pt x="0" y="187"/>
                  </a:lnTo>
                  <a:lnTo>
                    <a:pt x="613" y="1634"/>
                  </a:lnTo>
                  <a:lnTo>
                    <a:pt x="749" y="1958"/>
                  </a:lnTo>
                  <a:lnTo>
                    <a:pt x="902" y="2264"/>
                  </a:lnTo>
                  <a:lnTo>
                    <a:pt x="988" y="2417"/>
                  </a:lnTo>
                  <a:lnTo>
                    <a:pt x="1073" y="2571"/>
                  </a:lnTo>
                  <a:lnTo>
                    <a:pt x="1175" y="2707"/>
                  </a:lnTo>
                  <a:lnTo>
                    <a:pt x="1294" y="2826"/>
                  </a:lnTo>
                  <a:lnTo>
                    <a:pt x="1447" y="2979"/>
                  </a:lnTo>
                  <a:lnTo>
                    <a:pt x="1600" y="3098"/>
                  </a:lnTo>
                  <a:lnTo>
                    <a:pt x="1907" y="3354"/>
                  </a:lnTo>
                  <a:lnTo>
                    <a:pt x="2060" y="3490"/>
                  </a:lnTo>
                  <a:lnTo>
                    <a:pt x="2196" y="3626"/>
                  </a:lnTo>
                  <a:lnTo>
                    <a:pt x="2315" y="3796"/>
                  </a:lnTo>
                  <a:lnTo>
                    <a:pt x="2400" y="3967"/>
                  </a:lnTo>
                  <a:lnTo>
                    <a:pt x="2434" y="4086"/>
                  </a:lnTo>
                  <a:lnTo>
                    <a:pt x="2452" y="4205"/>
                  </a:lnTo>
                  <a:lnTo>
                    <a:pt x="2469" y="4460"/>
                  </a:lnTo>
                  <a:lnTo>
                    <a:pt x="2469" y="4698"/>
                  </a:lnTo>
                  <a:lnTo>
                    <a:pt x="2486" y="4954"/>
                  </a:lnTo>
                  <a:lnTo>
                    <a:pt x="2503" y="5141"/>
                  </a:lnTo>
                  <a:lnTo>
                    <a:pt x="2537" y="5311"/>
                  </a:lnTo>
                  <a:lnTo>
                    <a:pt x="2571" y="5482"/>
                  </a:lnTo>
                  <a:lnTo>
                    <a:pt x="2639" y="5652"/>
                  </a:lnTo>
                  <a:lnTo>
                    <a:pt x="2707" y="5822"/>
                  </a:lnTo>
                  <a:lnTo>
                    <a:pt x="2775" y="5975"/>
                  </a:lnTo>
                  <a:lnTo>
                    <a:pt x="2962" y="6299"/>
                  </a:lnTo>
                  <a:lnTo>
                    <a:pt x="3183" y="6605"/>
                  </a:lnTo>
                  <a:lnTo>
                    <a:pt x="3405" y="6894"/>
                  </a:lnTo>
                  <a:lnTo>
                    <a:pt x="3898" y="7490"/>
                  </a:lnTo>
                  <a:lnTo>
                    <a:pt x="4154" y="7780"/>
                  </a:lnTo>
                  <a:lnTo>
                    <a:pt x="4392" y="8069"/>
                  </a:lnTo>
                  <a:lnTo>
                    <a:pt x="4613" y="8375"/>
                  </a:lnTo>
                  <a:lnTo>
                    <a:pt x="4801" y="8682"/>
                  </a:lnTo>
                  <a:lnTo>
                    <a:pt x="4954" y="8988"/>
                  </a:lnTo>
                  <a:lnTo>
                    <a:pt x="5022" y="9158"/>
                  </a:lnTo>
                  <a:lnTo>
                    <a:pt x="5073" y="9312"/>
                  </a:lnTo>
                  <a:lnTo>
                    <a:pt x="5124" y="9482"/>
                  </a:lnTo>
                  <a:lnTo>
                    <a:pt x="5141" y="9652"/>
                  </a:lnTo>
                  <a:lnTo>
                    <a:pt x="5158" y="9839"/>
                  </a:lnTo>
                  <a:lnTo>
                    <a:pt x="5158" y="10010"/>
                  </a:lnTo>
                  <a:lnTo>
                    <a:pt x="5158" y="10214"/>
                  </a:lnTo>
                  <a:lnTo>
                    <a:pt x="5175" y="10299"/>
                  </a:lnTo>
                  <a:lnTo>
                    <a:pt x="5209" y="10384"/>
                  </a:lnTo>
                  <a:lnTo>
                    <a:pt x="5277" y="10435"/>
                  </a:lnTo>
                  <a:lnTo>
                    <a:pt x="5345" y="10469"/>
                  </a:lnTo>
                  <a:lnTo>
                    <a:pt x="5431" y="10503"/>
                  </a:lnTo>
                  <a:lnTo>
                    <a:pt x="5516" y="10520"/>
                  </a:lnTo>
                  <a:lnTo>
                    <a:pt x="5788" y="10554"/>
                  </a:lnTo>
                  <a:lnTo>
                    <a:pt x="6060" y="10588"/>
                  </a:lnTo>
                  <a:lnTo>
                    <a:pt x="6333" y="10605"/>
                  </a:lnTo>
                  <a:lnTo>
                    <a:pt x="6605" y="10605"/>
                  </a:lnTo>
                  <a:lnTo>
                    <a:pt x="6877" y="10588"/>
                  </a:lnTo>
                  <a:lnTo>
                    <a:pt x="7150" y="10554"/>
                  </a:lnTo>
                  <a:lnTo>
                    <a:pt x="7422" y="10503"/>
                  </a:lnTo>
                  <a:lnTo>
                    <a:pt x="7695" y="10452"/>
                  </a:lnTo>
                  <a:lnTo>
                    <a:pt x="6180" y="9141"/>
                  </a:lnTo>
                  <a:lnTo>
                    <a:pt x="6043" y="9005"/>
                  </a:lnTo>
                  <a:lnTo>
                    <a:pt x="5805" y="8920"/>
                  </a:lnTo>
                  <a:lnTo>
                    <a:pt x="5584" y="8801"/>
                  </a:lnTo>
                  <a:lnTo>
                    <a:pt x="5379" y="8665"/>
                  </a:lnTo>
                  <a:lnTo>
                    <a:pt x="5175" y="8478"/>
                  </a:lnTo>
                  <a:lnTo>
                    <a:pt x="5005" y="8290"/>
                  </a:lnTo>
                  <a:lnTo>
                    <a:pt x="4835" y="8086"/>
                  </a:lnTo>
                  <a:lnTo>
                    <a:pt x="4511" y="7660"/>
                  </a:lnTo>
                  <a:lnTo>
                    <a:pt x="4205" y="7218"/>
                  </a:lnTo>
                  <a:lnTo>
                    <a:pt x="3915" y="6741"/>
                  </a:lnTo>
                  <a:lnTo>
                    <a:pt x="3643" y="6265"/>
                  </a:lnTo>
                  <a:lnTo>
                    <a:pt x="3405" y="5754"/>
                  </a:lnTo>
                  <a:lnTo>
                    <a:pt x="3303" y="5516"/>
                  </a:lnTo>
                  <a:lnTo>
                    <a:pt x="3201" y="5260"/>
                  </a:lnTo>
                  <a:lnTo>
                    <a:pt x="3132" y="4988"/>
                  </a:lnTo>
                  <a:lnTo>
                    <a:pt x="3064" y="4733"/>
                  </a:lnTo>
                  <a:lnTo>
                    <a:pt x="2996" y="4460"/>
                  </a:lnTo>
                  <a:lnTo>
                    <a:pt x="2962" y="4205"/>
                  </a:lnTo>
                  <a:lnTo>
                    <a:pt x="2945" y="3932"/>
                  </a:lnTo>
                  <a:lnTo>
                    <a:pt x="2928" y="3660"/>
                  </a:lnTo>
                  <a:lnTo>
                    <a:pt x="3149" y="3660"/>
                  </a:lnTo>
                  <a:lnTo>
                    <a:pt x="3388" y="3626"/>
                  </a:lnTo>
                  <a:lnTo>
                    <a:pt x="3592" y="3558"/>
                  </a:lnTo>
                  <a:lnTo>
                    <a:pt x="3813" y="3473"/>
                  </a:lnTo>
                  <a:lnTo>
                    <a:pt x="3711" y="3303"/>
                  </a:lnTo>
                  <a:lnTo>
                    <a:pt x="3626" y="3115"/>
                  </a:lnTo>
                  <a:lnTo>
                    <a:pt x="3541" y="2894"/>
                  </a:lnTo>
                  <a:lnTo>
                    <a:pt x="3286" y="2911"/>
                  </a:lnTo>
                  <a:lnTo>
                    <a:pt x="3047" y="2894"/>
                  </a:lnTo>
                  <a:lnTo>
                    <a:pt x="2809" y="2877"/>
                  </a:lnTo>
                  <a:lnTo>
                    <a:pt x="2588" y="2826"/>
                  </a:lnTo>
                  <a:lnTo>
                    <a:pt x="2366" y="2741"/>
                  </a:lnTo>
                  <a:lnTo>
                    <a:pt x="2145" y="2622"/>
                  </a:lnTo>
                  <a:lnTo>
                    <a:pt x="1941" y="2486"/>
                  </a:lnTo>
                  <a:lnTo>
                    <a:pt x="1771" y="2298"/>
                  </a:lnTo>
                  <a:lnTo>
                    <a:pt x="1685" y="2213"/>
                  </a:lnTo>
                  <a:lnTo>
                    <a:pt x="1617" y="2111"/>
                  </a:lnTo>
                  <a:lnTo>
                    <a:pt x="1566" y="2009"/>
                  </a:lnTo>
                  <a:lnTo>
                    <a:pt x="1515" y="1907"/>
                  </a:lnTo>
                  <a:lnTo>
                    <a:pt x="1481" y="1788"/>
                  </a:lnTo>
                  <a:lnTo>
                    <a:pt x="1447" y="1668"/>
                  </a:lnTo>
                  <a:lnTo>
                    <a:pt x="1447" y="1549"/>
                  </a:lnTo>
                  <a:lnTo>
                    <a:pt x="1447" y="1430"/>
                  </a:lnTo>
                  <a:lnTo>
                    <a:pt x="2315" y="1294"/>
                  </a:lnTo>
                  <a:lnTo>
                    <a:pt x="2775" y="1209"/>
                  </a:lnTo>
                  <a:lnTo>
                    <a:pt x="3252" y="1158"/>
                  </a:lnTo>
                  <a:lnTo>
                    <a:pt x="3201" y="579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3" name="Google Shape;11413;g3a7959378fd_0_14704"/>
            <p:cNvSpPr/>
            <p:nvPr/>
          </p:nvSpPr>
          <p:spPr>
            <a:xfrm>
              <a:off x="-60746" y="3670257"/>
              <a:ext cx="292599" cy="618834"/>
            </a:xfrm>
            <a:custGeom>
              <a:rect b="b" l="l" r="r" t="t"/>
              <a:pathLst>
                <a:path extrusionOk="0" h="10947" w="5176">
                  <a:moveTo>
                    <a:pt x="0" y="1"/>
                  </a:moveTo>
                  <a:lnTo>
                    <a:pt x="256" y="631"/>
                  </a:lnTo>
                  <a:lnTo>
                    <a:pt x="528" y="1243"/>
                  </a:lnTo>
                  <a:lnTo>
                    <a:pt x="852" y="1839"/>
                  </a:lnTo>
                  <a:lnTo>
                    <a:pt x="1209" y="2418"/>
                  </a:lnTo>
                  <a:lnTo>
                    <a:pt x="1379" y="2656"/>
                  </a:lnTo>
                  <a:lnTo>
                    <a:pt x="1532" y="2912"/>
                  </a:lnTo>
                  <a:lnTo>
                    <a:pt x="1669" y="3167"/>
                  </a:lnTo>
                  <a:lnTo>
                    <a:pt x="1720" y="3303"/>
                  </a:lnTo>
                  <a:lnTo>
                    <a:pt x="1771" y="3439"/>
                  </a:lnTo>
                  <a:lnTo>
                    <a:pt x="1805" y="3575"/>
                  </a:lnTo>
                  <a:lnTo>
                    <a:pt x="1822" y="3712"/>
                  </a:lnTo>
                  <a:lnTo>
                    <a:pt x="1856" y="4001"/>
                  </a:lnTo>
                  <a:lnTo>
                    <a:pt x="1839" y="4307"/>
                  </a:lnTo>
                  <a:lnTo>
                    <a:pt x="1822" y="4597"/>
                  </a:lnTo>
                  <a:lnTo>
                    <a:pt x="1771" y="5193"/>
                  </a:lnTo>
                  <a:lnTo>
                    <a:pt x="1754" y="5482"/>
                  </a:lnTo>
                  <a:lnTo>
                    <a:pt x="1771" y="5788"/>
                  </a:lnTo>
                  <a:lnTo>
                    <a:pt x="1822" y="6061"/>
                  </a:lnTo>
                  <a:lnTo>
                    <a:pt x="1907" y="6333"/>
                  </a:lnTo>
                  <a:lnTo>
                    <a:pt x="2009" y="6588"/>
                  </a:lnTo>
                  <a:lnTo>
                    <a:pt x="2145" y="6844"/>
                  </a:lnTo>
                  <a:lnTo>
                    <a:pt x="2281" y="7082"/>
                  </a:lnTo>
                  <a:lnTo>
                    <a:pt x="2452" y="7320"/>
                  </a:lnTo>
                  <a:lnTo>
                    <a:pt x="2775" y="7797"/>
                  </a:lnTo>
                  <a:lnTo>
                    <a:pt x="4290" y="9857"/>
                  </a:lnTo>
                  <a:lnTo>
                    <a:pt x="4137" y="9942"/>
                  </a:lnTo>
                  <a:lnTo>
                    <a:pt x="4001" y="10044"/>
                  </a:lnTo>
                  <a:lnTo>
                    <a:pt x="3865" y="10163"/>
                  </a:lnTo>
                  <a:lnTo>
                    <a:pt x="3745" y="10282"/>
                  </a:lnTo>
                  <a:lnTo>
                    <a:pt x="3626" y="10419"/>
                  </a:lnTo>
                  <a:lnTo>
                    <a:pt x="3524" y="10555"/>
                  </a:lnTo>
                  <a:lnTo>
                    <a:pt x="3439" y="10708"/>
                  </a:lnTo>
                  <a:lnTo>
                    <a:pt x="3354" y="10878"/>
                  </a:lnTo>
                  <a:lnTo>
                    <a:pt x="3814" y="10929"/>
                  </a:lnTo>
                  <a:lnTo>
                    <a:pt x="4273" y="10946"/>
                  </a:lnTo>
                  <a:lnTo>
                    <a:pt x="4733" y="10912"/>
                  </a:lnTo>
                  <a:lnTo>
                    <a:pt x="5175" y="10861"/>
                  </a:lnTo>
                  <a:lnTo>
                    <a:pt x="4903" y="10214"/>
                  </a:lnTo>
                  <a:lnTo>
                    <a:pt x="4631" y="9550"/>
                  </a:lnTo>
                  <a:lnTo>
                    <a:pt x="4375" y="8904"/>
                  </a:lnTo>
                  <a:lnTo>
                    <a:pt x="4273" y="8563"/>
                  </a:lnTo>
                  <a:lnTo>
                    <a:pt x="4171" y="8223"/>
                  </a:lnTo>
                  <a:lnTo>
                    <a:pt x="4103" y="7916"/>
                  </a:lnTo>
                  <a:lnTo>
                    <a:pt x="3694" y="7542"/>
                  </a:lnTo>
                  <a:lnTo>
                    <a:pt x="3507" y="7337"/>
                  </a:lnTo>
                  <a:lnTo>
                    <a:pt x="3320" y="7133"/>
                  </a:lnTo>
                  <a:lnTo>
                    <a:pt x="3116" y="6861"/>
                  </a:lnTo>
                  <a:lnTo>
                    <a:pt x="2928" y="6588"/>
                  </a:lnTo>
                  <a:lnTo>
                    <a:pt x="2758" y="6299"/>
                  </a:lnTo>
                  <a:lnTo>
                    <a:pt x="2622" y="5993"/>
                  </a:lnTo>
                  <a:lnTo>
                    <a:pt x="2520" y="5686"/>
                  </a:lnTo>
                  <a:lnTo>
                    <a:pt x="2435" y="5363"/>
                  </a:lnTo>
                  <a:lnTo>
                    <a:pt x="2401" y="5039"/>
                  </a:lnTo>
                  <a:lnTo>
                    <a:pt x="2384" y="4699"/>
                  </a:lnTo>
                  <a:lnTo>
                    <a:pt x="2537" y="4801"/>
                  </a:lnTo>
                  <a:lnTo>
                    <a:pt x="2707" y="4869"/>
                  </a:lnTo>
                  <a:lnTo>
                    <a:pt x="2877" y="4920"/>
                  </a:lnTo>
                  <a:lnTo>
                    <a:pt x="3048" y="4954"/>
                  </a:lnTo>
                  <a:lnTo>
                    <a:pt x="3405" y="4954"/>
                  </a:lnTo>
                  <a:lnTo>
                    <a:pt x="3575" y="4920"/>
                  </a:lnTo>
                  <a:lnTo>
                    <a:pt x="3745" y="4869"/>
                  </a:lnTo>
                  <a:lnTo>
                    <a:pt x="3677" y="3950"/>
                  </a:lnTo>
                  <a:lnTo>
                    <a:pt x="3490" y="4035"/>
                  </a:lnTo>
                  <a:lnTo>
                    <a:pt x="3388" y="4052"/>
                  </a:lnTo>
                  <a:lnTo>
                    <a:pt x="3286" y="4069"/>
                  </a:lnTo>
                  <a:lnTo>
                    <a:pt x="3133" y="4069"/>
                  </a:lnTo>
                  <a:lnTo>
                    <a:pt x="2979" y="4035"/>
                  </a:lnTo>
                  <a:lnTo>
                    <a:pt x="2843" y="3984"/>
                  </a:lnTo>
                  <a:lnTo>
                    <a:pt x="2707" y="3899"/>
                  </a:lnTo>
                  <a:lnTo>
                    <a:pt x="2571" y="3797"/>
                  </a:lnTo>
                  <a:lnTo>
                    <a:pt x="2469" y="3678"/>
                  </a:lnTo>
                  <a:lnTo>
                    <a:pt x="2367" y="3541"/>
                  </a:lnTo>
                  <a:lnTo>
                    <a:pt x="2299" y="3405"/>
                  </a:lnTo>
                  <a:lnTo>
                    <a:pt x="2230" y="3269"/>
                  </a:lnTo>
                  <a:lnTo>
                    <a:pt x="2179" y="3116"/>
                  </a:lnTo>
                  <a:lnTo>
                    <a:pt x="2145" y="2963"/>
                  </a:lnTo>
                  <a:lnTo>
                    <a:pt x="2111" y="2792"/>
                  </a:lnTo>
                  <a:lnTo>
                    <a:pt x="2094" y="2486"/>
                  </a:lnTo>
                  <a:lnTo>
                    <a:pt x="2079" y="2198"/>
                  </a:lnTo>
                  <a:lnTo>
                    <a:pt x="2111" y="2231"/>
                  </a:lnTo>
                  <a:lnTo>
                    <a:pt x="2162" y="2265"/>
                  </a:lnTo>
                  <a:lnTo>
                    <a:pt x="2213" y="2282"/>
                  </a:lnTo>
                  <a:lnTo>
                    <a:pt x="2384" y="2333"/>
                  </a:lnTo>
                  <a:lnTo>
                    <a:pt x="2588" y="2367"/>
                  </a:lnTo>
                  <a:lnTo>
                    <a:pt x="2809" y="2384"/>
                  </a:lnTo>
                  <a:lnTo>
                    <a:pt x="3575" y="2384"/>
                  </a:lnTo>
                  <a:lnTo>
                    <a:pt x="3439" y="545"/>
                  </a:lnTo>
                  <a:lnTo>
                    <a:pt x="2724" y="477"/>
                  </a:lnTo>
                  <a:lnTo>
                    <a:pt x="2009" y="392"/>
                  </a:lnTo>
                  <a:lnTo>
                    <a:pt x="1294" y="290"/>
                  </a:lnTo>
                  <a:lnTo>
                    <a:pt x="57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4" name="Google Shape;11414;g3a7959378fd_0_14704"/>
            <p:cNvSpPr/>
            <p:nvPr/>
          </p:nvSpPr>
          <p:spPr>
            <a:xfrm>
              <a:off x="-149271" y="2355767"/>
              <a:ext cx="636132" cy="855525"/>
            </a:xfrm>
            <a:custGeom>
              <a:rect b="b" l="l" r="r" t="t"/>
              <a:pathLst>
                <a:path extrusionOk="0" h="15134" w="11253">
                  <a:moveTo>
                    <a:pt x="10316" y="1"/>
                  </a:moveTo>
                  <a:lnTo>
                    <a:pt x="10316" y="154"/>
                  </a:lnTo>
                  <a:lnTo>
                    <a:pt x="10248" y="682"/>
                  </a:lnTo>
                  <a:lnTo>
                    <a:pt x="10163" y="1209"/>
                  </a:lnTo>
                  <a:lnTo>
                    <a:pt x="10027" y="1720"/>
                  </a:lnTo>
                  <a:lnTo>
                    <a:pt x="9959" y="1975"/>
                  </a:lnTo>
                  <a:lnTo>
                    <a:pt x="9874" y="2214"/>
                  </a:lnTo>
                  <a:lnTo>
                    <a:pt x="9771" y="2452"/>
                  </a:lnTo>
                  <a:lnTo>
                    <a:pt x="9669" y="2690"/>
                  </a:lnTo>
                  <a:lnTo>
                    <a:pt x="9550" y="2929"/>
                  </a:lnTo>
                  <a:lnTo>
                    <a:pt x="9414" y="3150"/>
                  </a:lnTo>
                  <a:lnTo>
                    <a:pt x="9261" y="3354"/>
                  </a:lnTo>
                  <a:lnTo>
                    <a:pt x="9108" y="3558"/>
                  </a:lnTo>
                  <a:lnTo>
                    <a:pt x="8937" y="3746"/>
                  </a:lnTo>
                  <a:lnTo>
                    <a:pt x="8750" y="3933"/>
                  </a:lnTo>
                  <a:lnTo>
                    <a:pt x="8495" y="4154"/>
                  </a:lnTo>
                  <a:lnTo>
                    <a:pt x="8205" y="4358"/>
                  </a:lnTo>
                  <a:lnTo>
                    <a:pt x="7916" y="4529"/>
                  </a:lnTo>
                  <a:lnTo>
                    <a:pt x="7592" y="4682"/>
                  </a:lnTo>
                  <a:lnTo>
                    <a:pt x="7286" y="4818"/>
                  </a:lnTo>
                  <a:lnTo>
                    <a:pt x="6946" y="4920"/>
                  </a:lnTo>
                  <a:lnTo>
                    <a:pt x="6622" y="5022"/>
                  </a:lnTo>
                  <a:lnTo>
                    <a:pt x="6282" y="5107"/>
                  </a:lnTo>
                  <a:lnTo>
                    <a:pt x="5873" y="5193"/>
                  </a:lnTo>
                  <a:lnTo>
                    <a:pt x="5448" y="5261"/>
                  </a:lnTo>
                  <a:lnTo>
                    <a:pt x="5039" y="5295"/>
                  </a:lnTo>
                  <a:lnTo>
                    <a:pt x="4409" y="5295"/>
                  </a:lnTo>
                  <a:lnTo>
                    <a:pt x="4205" y="5261"/>
                  </a:lnTo>
                  <a:lnTo>
                    <a:pt x="4001" y="5227"/>
                  </a:lnTo>
                  <a:lnTo>
                    <a:pt x="3796" y="5193"/>
                  </a:lnTo>
                  <a:lnTo>
                    <a:pt x="3609" y="5124"/>
                  </a:lnTo>
                  <a:lnTo>
                    <a:pt x="3405" y="5056"/>
                  </a:lnTo>
                  <a:lnTo>
                    <a:pt x="3218" y="4971"/>
                  </a:lnTo>
                  <a:lnTo>
                    <a:pt x="3047" y="4869"/>
                  </a:lnTo>
                  <a:lnTo>
                    <a:pt x="2860" y="4767"/>
                  </a:lnTo>
                  <a:lnTo>
                    <a:pt x="2690" y="4631"/>
                  </a:lnTo>
                  <a:lnTo>
                    <a:pt x="2537" y="4495"/>
                  </a:lnTo>
                  <a:lnTo>
                    <a:pt x="2384" y="4341"/>
                  </a:lnTo>
                  <a:lnTo>
                    <a:pt x="2247" y="4188"/>
                  </a:lnTo>
                  <a:lnTo>
                    <a:pt x="2128" y="4018"/>
                  </a:lnTo>
                  <a:lnTo>
                    <a:pt x="2009" y="3848"/>
                  </a:lnTo>
                  <a:lnTo>
                    <a:pt x="1907" y="3660"/>
                  </a:lnTo>
                  <a:lnTo>
                    <a:pt x="1805" y="3473"/>
                  </a:lnTo>
                  <a:lnTo>
                    <a:pt x="1720" y="3269"/>
                  </a:lnTo>
                  <a:lnTo>
                    <a:pt x="1635" y="3082"/>
                  </a:lnTo>
                  <a:lnTo>
                    <a:pt x="1566" y="2877"/>
                  </a:lnTo>
                  <a:lnTo>
                    <a:pt x="1464" y="2452"/>
                  </a:lnTo>
                  <a:lnTo>
                    <a:pt x="1396" y="2026"/>
                  </a:lnTo>
                  <a:lnTo>
                    <a:pt x="1362" y="1652"/>
                  </a:lnTo>
                  <a:lnTo>
                    <a:pt x="1362" y="1277"/>
                  </a:lnTo>
                  <a:lnTo>
                    <a:pt x="1379" y="903"/>
                  </a:lnTo>
                  <a:lnTo>
                    <a:pt x="1396" y="528"/>
                  </a:lnTo>
                  <a:lnTo>
                    <a:pt x="1107" y="545"/>
                  </a:lnTo>
                  <a:lnTo>
                    <a:pt x="800" y="579"/>
                  </a:lnTo>
                  <a:lnTo>
                    <a:pt x="817" y="1516"/>
                  </a:lnTo>
                  <a:lnTo>
                    <a:pt x="783" y="2452"/>
                  </a:lnTo>
                  <a:lnTo>
                    <a:pt x="732" y="3388"/>
                  </a:lnTo>
                  <a:lnTo>
                    <a:pt x="647" y="4307"/>
                  </a:lnTo>
                  <a:lnTo>
                    <a:pt x="528" y="5227"/>
                  </a:lnTo>
                  <a:lnTo>
                    <a:pt x="392" y="6163"/>
                  </a:lnTo>
                  <a:lnTo>
                    <a:pt x="205" y="7065"/>
                  </a:lnTo>
                  <a:lnTo>
                    <a:pt x="0" y="7984"/>
                  </a:lnTo>
                  <a:lnTo>
                    <a:pt x="273" y="8342"/>
                  </a:lnTo>
                  <a:lnTo>
                    <a:pt x="545" y="8682"/>
                  </a:lnTo>
                  <a:lnTo>
                    <a:pt x="681" y="8869"/>
                  </a:lnTo>
                  <a:lnTo>
                    <a:pt x="817" y="9040"/>
                  </a:lnTo>
                  <a:lnTo>
                    <a:pt x="920" y="9227"/>
                  </a:lnTo>
                  <a:lnTo>
                    <a:pt x="1022" y="9431"/>
                  </a:lnTo>
                  <a:lnTo>
                    <a:pt x="1090" y="9601"/>
                  </a:lnTo>
                  <a:lnTo>
                    <a:pt x="1141" y="9772"/>
                  </a:lnTo>
                  <a:lnTo>
                    <a:pt x="1175" y="9942"/>
                  </a:lnTo>
                  <a:lnTo>
                    <a:pt x="1209" y="10129"/>
                  </a:lnTo>
                  <a:lnTo>
                    <a:pt x="1260" y="10487"/>
                  </a:lnTo>
                  <a:lnTo>
                    <a:pt x="1277" y="10861"/>
                  </a:lnTo>
                  <a:lnTo>
                    <a:pt x="1294" y="11219"/>
                  </a:lnTo>
                  <a:lnTo>
                    <a:pt x="1328" y="11593"/>
                  </a:lnTo>
                  <a:lnTo>
                    <a:pt x="1396" y="11951"/>
                  </a:lnTo>
                  <a:lnTo>
                    <a:pt x="1447" y="12121"/>
                  </a:lnTo>
                  <a:lnTo>
                    <a:pt x="1498" y="12291"/>
                  </a:lnTo>
                  <a:lnTo>
                    <a:pt x="1635" y="12563"/>
                  </a:lnTo>
                  <a:lnTo>
                    <a:pt x="1771" y="12819"/>
                  </a:lnTo>
                  <a:lnTo>
                    <a:pt x="1907" y="13091"/>
                  </a:lnTo>
                  <a:lnTo>
                    <a:pt x="2026" y="13346"/>
                  </a:lnTo>
                  <a:lnTo>
                    <a:pt x="1924" y="13755"/>
                  </a:lnTo>
                  <a:lnTo>
                    <a:pt x="2179" y="13857"/>
                  </a:lnTo>
                  <a:lnTo>
                    <a:pt x="2418" y="13976"/>
                  </a:lnTo>
                  <a:lnTo>
                    <a:pt x="2911" y="14232"/>
                  </a:lnTo>
                  <a:lnTo>
                    <a:pt x="3184" y="14368"/>
                  </a:lnTo>
                  <a:lnTo>
                    <a:pt x="3456" y="14504"/>
                  </a:lnTo>
                  <a:lnTo>
                    <a:pt x="3745" y="14640"/>
                  </a:lnTo>
                  <a:lnTo>
                    <a:pt x="4035" y="14742"/>
                  </a:lnTo>
                  <a:lnTo>
                    <a:pt x="4341" y="14844"/>
                  </a:lnTo>
                  <a:lnTo>
                    <a:pt x="4631" y="14930"/>
                  </a:lnTo>
                  <a:lnTo>
                    <a:pt x="4937" y="15015"/>
                  </a:lnTo>
                  <a:lnTo>
                    <a:pt x="5243" y="15066"/>
                  </a:lnTo>
                  <a:lnTo>
                    <a:pt x="5533" y="15117"/>
                  </a:lnTo>
                  <a:lnTo>
                    <a:pt x="5839" y="15134"/>
                  </a:lnTo>
                  <a:lnTo>
                    <a:pt x="6146" y="15134"/>
                  </a:lnTo>
                  <a:lnTo>
                    <a:pt x="6435" y="15117"/>
                  </a:lnTo>
                  <a:lnTo>
                    <a:pt x="6741" y="15083"/>
                  </a:lnTo>
                  <a:lnTo>
                    <a:pt x="7031" y="15015"/>
                  </a:lnTo>
                  <a:lnTo>
                    <a:pt x="7320" y="14930"/>
                  </a:lnTo>
                  <a:lnTo>
                    <a:pt x="7592" y="14827"/>
                  </a:lnTo>
                  <a:lnTo>
                    <a:pt x="7848" y="14691"/>
                  </a:lnTo>
                  <a:lnTo>
                    <a:pt x="8103" y="14555"/>
                  </a:lnTo>
                  <a:lnTo>
                    <a:pt x="8580" y="14232"/>
                  </a:lnTo>
                  <a:lnTo>
                    <a:pt x="8665" y="14181"/>
                  </a:lnTo>
                  <a:lnTo>
                    <a:pt x="8546" y="13772"/>
                  </a:lnTo>
                  <a:lnTo>
                    <a:pt x="8580" y="13449"/>
                  </a:lnTo>
                  <a:lnTo>
                    <a:pt x="8631" y="13125"/>
                  </a:lnTo>
                  <a:lnTo>
                    <a:pt x="8699" y="12802"/>
                  </a:lnTo>
                  <a:lnTo>
                    <a:pt x="8767" y="12495"/>
                  </a:lnTo>
                  <a:lnTo>
                    <a:pt x="9465" y="9601"/>
                  </a:lnTo>
                  <a:lnTo>
                    <a:pt x="9499" y="9397"/>
                  </a:lnTo>
                  <a:lnTo>
                    <a:pt x="9567" y="9210"/>
                  </a:lnTo>
                  <a:lnTo>
                    <a:pt x="9635" y="9023"/>
                  </a:lnTo>
                  <a:lnTo>
                    <a:pt x="9720" y="8852"/>
                  </a:lnTo>
                  <a:lnTo>
                    <a:pt x="9857" y="8682"/>
                  </a:lnTo>
                  <a:lnTo>
                    <a:pt x="10010" y="8529"/>
                  </a:lnTo>
                  <a:lnTo>
                    <a:pt x="10333" y="8240"/>
                  </a:lnTo>
                  <a:lnTo>
                    <a:pt x="10606" y="8001"/>
                  </a:lnTo>
                  <a:lnTo>
                    <a:pt x="10861" y="7729"/>
                  </a:lnTo>
                  <a:lnTo>
                    <a:pt x="10793" y="7423"/>
                  </a:lnTo>
                  <a:lnTo>
                    <a:pt x="10742" y="7099"/>
                  </a:lnTo>
                  <a:lnTo>
                    <a:pt x="10708" y="6776"/>
                  </a:lnTo>
                  <a:lnTo>
                    <a:pt x="10674" y="6452"/>
                  </a:lnTo>
                  <a:lnTo>
                    <a:pt x="10657" y="6112"/>
                  </a:lnTo>
                  <a:lnTo>
                    <a:pt x="10657" y="5754"/>
                  </a:lnTo>
                  <a:lnTo>
                    <a:pt x="10674" y="4988"/>
                  </a:lnTo>
                  <a:lnTo>
                    <a:pt x="10725" y="4171"/>
                  </a:lnTo>
                  <a:lnTo>
                    <a:pt x="10810" y="3337"/>
                  </a:lnTo>
                  <a:lnTo>
                    <a:pt x="10912" y="2503"/>
                  </a:lnTo>
                  <a:lnTo>
                    <a:pt x="11014" y="1686"/>
                  </a:lnTo>
                  <a:lnTo>
                    <a:pt x="11133" y="903"/>
                  </a:lnTo>
                  <a:lnTo>
                    <a:pt x="11252" y="205"/>
                  </a:lnTo>
                  <a:lnTo>
                    <a:pt x="11201" y="188"/>
                  </a:lnTo>
                  <a:lnTo>
                    <a:pt x="10759" y="69"/>
                  </a:lnTo>
                  <a:lnTo>
                    <a:pt x="103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5" name="Google Shape;11415;g3a7959378fd_0_14704"/>
            <p:cNvSpPr/>
            <p:nvPr/>
          </p:nvSpPr>
          <p:spPr>
            <a:xfrm>
              <a:off x="-149271" y="2595398"/>
              <a:ext cx="606284" cy="417700"/>
            </a:xfrm>
            <a:custGeom>
              <a:rect b="b" l="l" r="r" t="t"/>
              <a:pathLst>
                <a:path extrusionOk="0" h="7389" w="10725">
                  <a:moveTo>
                    <a:pt x="10725" y="0"/>
                  </a:moveTo>
                  <a:lnTo>
                    <a:pt x="10163" y="409"/>
                  </a:lnTo>
                  <a:lnTo>
                    <a:pt x="9567" y="783"/>
                  </a:lnTo>
                  <a:lnTo>
                    <a:pt x="8971" y="1107"/>
                  </a:lnTo>
                  <a:lnTo>
                    <a:pt x="8341" y="1413"/>
                  </a:lnTo>
                  <a:lnTo>
                    <a:pt x="7695" y="1668"/>
                  </a:lnTo>
                  <a:lnTo>
                    <a:pt x="7048" y="1890"/>
                  </a:lnTo>
                  <a:lnTo>
                    <a:pt x="6384" y="2077"/>
                  </a:lnTo>
                  <a:lnTo>
                    <a:pt x="6043" y="2162"/>
                  </a:lnTo>
                  <a:lnTo>
                    <a:pt x="5703" y="2230"/>
                  </a:lnTo>
                  <a:lnTo>
                    <a:pt x="5635" y="2230"/>
                  </a:lnTo>
                  <a:lnTo>
                    <a:pt x="5567" y="2247"/>
                  </a:lnTo>
                  <a:lnTo>
                    <a:pt x="5482" y="2230"/>
                  </a:lnTo>
                  <a:lnTo>
                    <a:pt x="5431" y="2196"/>
                  </a:lnTo>
                  <a:lnTo>
                    <a:pt x="5380" y="2145"/>
                  </a:lnTo>
                  <a:lnTo>
                    <a:pt x="5363" y="2077"/>
                  </a:lnTo>
                  <a:lnTo>
                    <a:pt x="5345" y="1924"/>
                  </a:lnTo>
                  <a:lnTo>
                    <a:pt x="5328" y="1039"/>
                  </a:lnTo>
                  <a:lnTo>
                    <a:pt x="4954" y="1056"/>
                  </a:lnTo>
                  <a:lnTo>
                    <a:pt x="4920" y="1260"/>
                  </a:lnTo>
                  <a:lnTo>
                    <a:pt x="4852" y="1464"/>
                  </a:lnTo>
                  <a:lnTo>
                    <a:pt x="4750" y="1651"/>
                  </a:lnTo>
                  <a:lnTo>
                    <a:pt x="4631" y="1805"/>
                  </a:lnTo>
                  <a:lnTo>
                    <a:pt x="4494" y="1941"/>
                  </a:lnTo>
                  <a:lnTo>
                    <a:pt x="4358" y="2043"/>
                  </a:lnTo>
                  <a:lnTo>
                    <a:pt x="4188" y="2111"/>
                  </a:lnTo>
                  <a:lnTo>
                    <a:pt x="4018" y="2179"/>
                  </a:lnTo>
                  <a:lnTo>
                    <a:pt x="3847" y="2230"/>
                  </a:lnTo>
                  <a:lnTo>
                    <a:pt x="3677" y="2247"/>
                  </a:lnTo>
                  <a:lnTo>
                    <a:pt x="3490" y="2247"/>
                  </a:lnTo>
                  <a:lnTo>
                    <a:pt x="3320" y="2230"/>
                  </a:lnTo>
                  <a:lnTo>
                    <a:pt x="3133" y="2196"/>
                  </a:lnTo>
                  <a:lnTo>
                    <a:pt x="2962" y="2145"/>
                  </a:lnTo>
                  <a:lnTo>
                    <a:pt x="2792" y="2077"/>
                  </a:lnTo>
                  <a:lnTo>
                    <a:pt x="2622" y="2009"/>
                  </a:lnTo>
                  <a:lnTo>
                    <a:pt x="2281" y="1822"/>
                  </a:lnTo>
                  <a:lnTo>
                    <a:pt x="1975" y="1617"/>
                  </a:lnTo>
                  <a:lnTo>
                    <a:pt x="1635" y="1396"/>
                  </a:lnTo>
                  <a:lnTo>
                    <a:pt x="1294" y="1141"/>
                  </a:lnTo>
                  <a:lnTo>
                    <a:pt x="937" y="868"/>
                  </a:lnTo>
                  <a:lnTo>
                    <a:pt x="579" y="630"/>
                  </a:lnTo>
                  <a:lnTo>
                    <a:pt x="460" y="1413"/>
                  </a:lnTo>
                  <a:lnTo>
                    <a:pt x="341" y="2196"/>
                  </a:lnTo>
                  <a:lnTo>
                    <a:pt x="188" y="2979"/>
                  </a:lnTo>
                  <a:lnTo>
                    <a:pt x="0" y="3745"/>
                  </a:lnTo>
                  <a:lnTo>
                    <a:pt x="273" y="4103"/>
                  </a:lnTo>
                  <a:lnTo>
                    <a:pt x="545" y="4443"/>
                  </a:lnTo>
                  <a:lnTo>
                    <a:pt x="681" y="4630"/>
                  </a:lnTo>
                  <a:lnTo>
                    <a:pt x="817" y="4801"/>
                  </a:lnTo>
                  <a:lnTo>
                    <a:pt x="920" y="4988"/>
                  </a:lnTo>
                  <a:lnTo>
                    <a:pt x="1022" y="5192"/>
                  </a:lnTo>
                  <a:lnTo>
                    <a:pt x="1107" y="5413"/>
                  </a:lnTo>
                  <a:lnTo>
                    <a:pt x="1566" y="5856"/>
                  </a:lnTo>
                  <a:lnTo>
                    <a:pt x="1532" y="5941"/>
                  </a:lnTo>
                  <a:lnTo>
                    <a:pt x="1498" y="6043"/>
                  </a:lnTo>
                  <a:lnTo>
                    <a:pt x="1481" y="6128"/>
                  </a:lnTo>
                  <a:lnTo>
                    <a:pt x="1481" y="6231"/>
                  </a:lnTo>
                  <a:lnTo>
                    <a:pt x="1481" y="6316"/>
                  </a:lnTo>
                  <a:lnTo>
                    <a:pt x="1498" y="6418"/>
                  </a:lnTo>
                  <a:lnTo>
                    <a:pt x="1566" y="6588"/>
                  </a:lnTo>
                  <a:lnTo>
                    <a:pt x="1669" y="6775"/>
                  </a:lnTo>
                  <a:lnTo>
                    <a:pt x="1788" y="6929"/>
                  </a:lnTo>
                  <a:lnTo>
                    <a:pt x="1941" y="7065"/>
                  </a:lnTo>
                  <a:lnTo>
                    <a:pt x="2094" y="7167"/>
                  </a:lnTo>
                  <a:lnTo>
                    <a:pt x="2281" y="7252"/>
                  </a:lnTo>
                  <a:lnTo>
                    <a:pt x="2469" y="7303"/>
                  </a:lnTo>
                  <a:lnTo>
                    <a:pt x="2656" y="7354"/>
                  </a:lnTo>
                  <a:lnTo>
                    <a:pt x="2843" y="7371"/>
                  </a:lnTo>
                  <a:lnTo>
                    <a:pt x="3047" y="7388"/>
                  </a:lnTo>
                  <a:lnTo>
                    <a:pt x="3252" y="7388"/>
                  </a:lnTo>
                  <a:lnTo>
                    <a:pt x="3643" y="7354"/>
                  </a:lnTo>
                  <a:lnTo>
                    <a:pt x="3388" y="7235"/>
                  </a:lnTo>
                  <a:lnTo>
                    <a:pt x="3133" y="7082"/>
                  </a:lnTo>
                  <a:lnTo>
                    <a:pt x="2894" y="6929"/>
                  </a:lnTo>
                  <a:lnTo>
                    <a:pt x="2673" y="6741"/>
                  </a:lnTo>
                  <a:lnTo>
                    <a:pt x="2452" y="6537"/>
                  </a:lnTo>
                  <a:lnTo>
                    <a:pt x="2264" y="6333"/>
                  </a:lnTo>
                  <a:lnTo>
                    <a:pt x="2077" y="6111"/>
                  </a:lnTo>
                  <a:lnTo>
                    <a:pt x="1924" y="5873"/>
                  </a:lnTo>
                  <a:lnTo>
                    <a:pt x="2128" y="5992"/>
                  </a:lnTo>
                  <a:lnTo>
                    <a:pt x="2332" y="6077"/>
                  </a:lnTo>
                  <a:lnTo>
                    <a:pt x="2571" y="6128"/>
                  </a:lnTo>
                  <a:lnTo>
                    <a:pt x="2792" y="6162"/>
                  </a:lnTo>
                  <a:lnTo>
                    <a:pt x="3030" y="6162"/>
                  </a:lnTo>
                  <a:lnTo>
                    <a:pt x="3269" y="6128"/>
                  </a:lnTo>
                  <a:lnTo>
                    <a:pt x="3490" y="6077"/>
                  </a:lnTo>
                  <a:lnTo>
                    <a:pt x="3711" y="5992"/>
                  </a:lnTo>
                  <a:lnTo>
                    <a:pt x="3439" y="5924"/>
                  </a:lnTo>
                  <a:lnTo>
                    <a:pt x="3167" y="5839"/>
                  </a:lnTo>
                  <a:lnTo>
                    <a:pt x="2911" y="5737"/>
                  </a:lnTo>
                  <a:lnTo>
                    <a:pt x="2656" y="5618"/>
                  </a:lnTo>
                  <a:lnTo>
                    <a:pt x="2418" y="5465"/>
                  </a:lnTo>
                  <a:lnTo>
                    <a:pt x="2179" y="5294"/>
                  </a:lnTo>
                  <a:lnTo>
                    <a:pt x="1958" y="5124"/>
                  </a:lnTo>
                  <a:lnTo>
                    <a:pt x="1754" y="4920"/>
                  </a:lnTo>
                  <a:lnTo>
                    <a:pt x="1566" y="4716"/>
                  </a:lnTo>
                  <a:lnTo>
                    <a:pt x="1396" y="4494"/>
                  </a:lnTo>
                  <a:lnTo>
                    <a:pt x="1243" y="4256"/>
                  </a:lnTo>
                  <a:lnTo>
                    <a:pt x="1107" y="4001"/>
                  </a:lnTo>
                  <a:lnTo>
                    <a:pt x="988" y="3745"/>
                  </a:lnTo>
                  <a:lnTo>
                    <a:pt x="903" y="3473"/>
                  </a:lnTo>
                  <a:lnTo>
                    <a:pt x="834" y="3201"/>
                  </a:lnTo>
                  <a:lnTo>
                    <a:pt x="783" y="2928"/>
                  </a:lnTo>
                  <a:lnTo>
                    <a:pt x="1090" y="3098"/>
                  </a:lnTo>
                  <a:lnTo>
                    <a:pt x="1396" y="3286"/>
                  </a:lnTo>
                  <a:lnTo>
                    <a:pt x="1703" y="3439"/>
                  </a:lnTo>
                  <a:lnTo>
                    <a:pt x="2026" y="3592"/>
                  </a:lnTo>
                  <a:lnTo>
                    <a:pt x="2349" y="3745"/>
                  </a:lnTo>
                  <a:lnTo>
                    <a:pt x="2673" y="3864"/>
                  </a:lnTo>
                  <a:lnTo>
                    <a:pt x="3013" y="4001"/>
                  </a:lnTo>
                  <a:lnTo>
                    <a:pt x="3337" y="4103"/>
                  </a:lnTo>
                  <a:lnTo>
                    <a:pt x="3337" y="4103"/>
                  </a:lnTo>
                  <a:lnTo>
                    <a:pt x="1532" y="4035"/>
                  </a:lnTo>
                  <a:lnTo>
                    <a:pt x="1771" y="4324"/>
                  </a:lnTo>
                  <a:lnTo>
                    <a:pt x="2026" y="4579"/>
                  </a:lnTo>
                  <a:lnTo>
                    <a:pt x="2298" y="4835"/>
                  </a:lnTo>
                  <a:lnTo>
                    <a:pt x="2605" y="5056"/>
                  </a:lnTo>
                  <a:lnTo>
                    <a:pt x="2928" y="5243"/>
                  </a:lnTo>
                  <a:lnTo>
                    <a:pt x="3252" y="5413"/>
                  </a:lnTo>
                  <a:lnTo>
                    <a:pt x="3609" y="5550"/>
                  </a:lnTo>
                  <a:lnTo>
                    <a:pt x="3967" y="5652"/>
                  </a:lnTo>
                  <a:lnTo>
                    <a:pt x="4103" y="5686"/>
                  </a:lnTo>
                  <a:lnTo>
                    <a:pt x="4171" y="5669"/>
                  </a:lnTo>
                  <a:lnTo>
                    <a:pt x="4239" y="5652"/>
                  </a:lnTo>
                  <a:lnTo>
                    <a:pt x="4273" y="5618"/>
                  </a:lnTo>
                  <a:lnTo>
                    <a:pt x="4307" y="5584"/>
                  </a:lnTo>
                  <a:lnTo>
                    <a:pt x="4358" y="5499"/>
                  </a:lnTo>
                  <a:lnTo>
                    <a:pt x="4392" y="5311"/>
                  </a:lnTo>
                  <a:lnTo>
                    <a:pt x="4426" y="5192"/>
                  </a:lnTo>
                  <a:lnTo>
                    <a:pt x="4477" y="5090"/>
                  </a:lnTo>
                  <a:lnTo>
                    <a:pt x="4528" y="4988"/>
                  </a:lnTo>
                  <a:lnTo>
                    <a:pt x="4596" y="4903"/>
                  </a:lnTo>
                  <a:lnTo>
                    <a:pt x="4682" y="4818"/>
                  </a:lnTo>
                  <a:lnTo>
                    <a:pt x="4767" y="4733"/>
                  </a:lnTo>
                  <a:lnTo>
                    <a:pt x="4852" y="4664"/>
                  </a:lnTo>
                  <a:lnTo>
                    <a:pt x="4954" y="4596"/>
                  </a:lnTo>
                  <a:lnTo>
                    <a:pt x="5056" y="4545"/>
                  </a:lnTo>
                  <a:lnTo>
                    <a:pt x="5175" y="4494"/>
                  </a:lnTo>
                  <a:lnTo>
                    <a:pt x="5277" y="4477"/>
                  </a:lnTo>
                  <a:lnTo>
                    <a:pt x="5397" y="4443"/>
                  </a:lnTo>
                  <a:lnTo>
                    <a:pt x="5635" y="4443"/>
                  </a:lnTo>
                  <a:lnTo>
                    <a:pt x="5737" y="4460"/>
                  </a:lnTo>
                  <a:lnTo>
                    <a:pt x="5856" y="4494"/>
                  </a:lnTo>
                  <a:lnTo>
                    <a:pt x="5822" y="4562"/>
                  </a:lnTo>
                  <a:lnTo>
                    <a:pt x="5805" y="4630"/>
                  </a:lnTo>
                  <a:lnTo>
                    <a:pt x="5788" y="4699"/>
                  </a:lnTo>
                  <a:lnTo>
                    <a:pt x="5788" y="4767"/>
                  </a:lnTo>
                  <a:lnTo>
                    <a:pt x="5822" y="4903"/>
                  </a:lnTo>
                  <a:lnTo>
                    <a:pt x="5873" y="5039"/>
                  </a:lnTo>
                  <a:lnTo>
                    <a:pt x="5958" y="5175"/>
                  </a:lnTo>
                  <a:lnTo>
                    <a:pt x="6060" y="5277"/>
                  </a:lnTo>
                  <a:lnTo>
                    <a:pt x="6197" y="5362"/>
                  </a:lnTo>
                  <a:lnTo>
                    <a:pt x="6333" y="5431"/>
                  </a:lnTo>
                  <a:lnTo>
                    <a:pt x="6486" y="5465"/>
                  </a:lnTo>
                  <a:lnTo>
                    <a:pt x="6775" y="5465"/>
                  </a:lnTo>
                  <a:lnTo>
                    <a:pt x="6929" y="5448"/>
                  </a:lnTo>
                  <a:lnTo>
                    <a:pt x="7218" y="5379"/>
                  </a:lnTo>
                  <a:lnTo>
                    <a:pt x="7524" y="5294"/>
                  </a:lnTo>
                  <a:lnTo>
                    <a:pt x="7831" y="5192"/>
                  </a:lnTo>
                  <a:lnTo>
                    <a:pt x="8137" y="5073"/>
                  </a:lnTo>
                  <a:lnTo>
                    <a:pt x="8444" y="4920"/>
                  </a:lnTo>
                  <a:lnTo>
                    <a:pt x="8716" y="4750"/>
                  </a:lnTo>
                  <a:lnTo>
                    <a:pt x="8835" y="4664"/>
                  </a:lnTo>
                  <a:lnTo>
                    <a:pt x="8954" y="4562"/>
                  </a:lnTo>
                  <a:lnTo>
                    <a:pt x="9056" y="4443"/>
                  </a:lnTo>
                  <a:lnTo>
                    <a:pt x="9159" y="4324"/>
                  </a:lnTo>
                  <a:lnTo>
                    <a:pt x="9227" y="4205"/>
                  </a:lnTo>
                  <a:lnTo>
                    <a:pt x="9295" y="4069"/>
                  </a:lnTo>
                  <a:lnTo>
                    <a:pt x="9329" y="3915"/>
                  </a:lnTo>
                  <a:lnTo>
                    <a:pt x="9363" y="3762"/>
                  </a:lnTo>
                  <a:lnTo>
                    <a:pt x="9056" y="3933"/>
                  </a:lnTo>
                  <a:lnTo>
                    <a:pt x="8733" y="4052"/>
                  </a:lnTo>
                  <a:lnTo>
                    <a:pt x="8410" y="4154"/>
                  </a:lnTo>
                  <a:lnTo>
                    <a:pt x="8069" y="4205"/>
                  </a:lnTo>
                  <a:lnTo>
                    <a:pt x="7729" y="4239"/>
                  </a:lnTo>
                  <a:lnTo>
                    <a:pt x="7388" y="4239"/>
                  </a:lnTo>
                  <a:lnTo>
                    <a:pt x="7048" y="4188"/>
                  </a:lnTo>
                  <a:lnTo>
                    <a:pt x="6707" y="4120"/>
                  </a:lnTo>
                  <a:lnTo>
                    <a:pt x="7252" y="3933"/>
                  </a:lnTo>
                  <a:lnTo>
                    <a:pt x="7797" y="3694"/>
                  </a:lnTo>
                  <a:lnTo>
                    <a:pt x="8324" y="3439"/>
                  </a:lnTo>
                  <a:lnTo>
                    <a:pt x="8818" y="3149"/>
                  </a:lnTo>
                  <a:lnTo>
                    <a:pt x="9312" y="2826"/>
                  </a:lnTo>
                  <a:lnTo>
                    <a:pt x="9788" y="2486"/>
                  </a:lnTo>
                  <a:lnTo>
                    <a:pt x="10231" y="2111"/>
                  </a:lnTo>
                  <a:lnTo>
                    <a:pt x="10657" y="1703"/>
                  </a:lnTo>
                  <a:lnTo>
                    <a:pt x="10657" y="1311"/>
                  </a:lnTo>
                  <a:lnTo>
                    <a:pt x="10657" y="885"/>
                  </a:lnTo>
                  <a:lnTo>
                    <a:pt x="10725" y="0"/>
                  </a:lnTo>
                  <a:close/>
                </a:path>
              </a:pathLst>
            </a:custGeom>
            <a:solidFill>
              <a:srgbClr val="D8A345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6" name="Google Shape;11416;g3a7959378fd_0_14704"/>
            <p:cNvSpPr/>
            <p:nvPr/>
          </p:nvSpPr>
          <p:spPr>
            <a:xfrm>
              <a:off x="23936" y="2915809"/>
              <a:ext cx="258907" cy="295482"/>
            </a:xfrm>
            <a:custGeom>
              <a:rect b="b" l="l" r="r" t="t"/>
              <a:pathLst>
                <a:path extrusionOk="0" h="5227" w="4580">
                  <a:moveTo>
                    <a:pt x="2128" y="1"/>
                  </a:moveTo>
                  <a:lnTo>
                    <a:pt x="1890" y="1192"/>
                  </a:lnTo>
                  <a:lnTo>
                    <a:pt x="1669" y="2367"/>
                  </a:lnTo>
                  <a:lnTo>
                    <a:pt x="1464" y="3559"/>
                  </a:lnTo>
                  <a:lnTo>
                    <a:pt x="1294" y="4750"/>
                  </a:lnTo>
                  <a:lnTo>
                    <a:pt x="971" y="4682"/>
                  </a:lnTo>
                  <a:lnTo>
                    <a:pt x="647" y="4597"/>
                  </a:lnTo>
                  <a:lnTo>
                    <a:pt x="0" y="4410"/>
                  </a:lnTo>
                  <a:lnTo>
                    <a:pt x="341" y="4580"/>
                  </a:lnTo>
                  <a:lnTo>
                    <a:pt x="681" y="4716"/>
                  </a:lnTo>
                  <a:lnTo>
                    <a:pt x="1039" y="4852"/>
                  </a:lnTo>
                  <a:lnTo>
                    <a:pt x="1396" y="4971"/>
                  </a:lnTo>
                  <a:lnTo>
                    <a:pt x="1754" y="5074"/>
                  </a:lnTo>
                  <a:lnTo>
                    <a:pt x="2111" y="5159"/>
                  </a:lnTo>
                  <a:lnTo>
                    <a:pt x="2469" y="5210"/>
                  </a:lnTo>
                  <a:lnTo>
                    <a:pt x="2843" y="5227"/>
                  </a:lnTo>
                  <a:lnTo>
                    <a:pt x="2775" y="4818"/>
                  </a:lnTo>
                  <a:lnTo>
                    <a:pt x="2741" y="4410"/>
                  </a:lnTo>
                  <a:lnTo>
                    <a:pt x="2741" y="4001"/>
                  </a:lnTo>
                  <a:lnTo>
                    <a:pt x="2758" y="3576"/>
                  </a:lnTo>
                  <a:lnTo>
                    <a:pt x="2792" y="3269"/>
                  </a:lnTo>
                  <a:lnTo>
                    <a:pt x="2843" y="2980"/>
                  </a:lnTo>
                  <a:lnTo>
                    <a:pt x="2928" y="2673"/>
                  </a:lnTo>
                  <a:lnTo>
                    <a:pt x="3030" y="2401"/>
                  </a:lnTo>
                  <a:lnTo>
                    <a:pt x="3150" y="2112"/>
                  </a:lnTo>
                  <a:lnTo>
                    <a:pt x="3320" y="1856"/>
                  </a:lnTo>
                  <a:lnTo>
                    <a:pt x="3490" y="1618"/>
                  </a:lnTo>
                  <a:lnTo>
                    <a:pt x="3711" y="1397"/>
                  </a:lnTo>
                  <a:lnTo>
                    <a:pt x="4001" y="1141"/>
                  </a:lnTo>
                  <a:lnTo>
                    <a:pt x="4154" y="1022"/>
                  </a:lnTo>
                  <a:lnTo>
                    <a:pt x="4290" y="886"/>
                  </a:lnTo>
                  <a:lnTo>
                    <a:pt x="4409" y="750"/>
                  </a:lnTo>
                  <a:lnTo>
                    <a:pt x="4494" y="597"/>
                  </a:lnTo>
                  <a:lnTo>
                    <a:pt x="4528" y="512"/>
                  </a:lnTo>
                  <a:lnTo>
                    <a:pt x="4563" y="426"/>
                  </a:lnTo>
                  <a:lnTo>
                    <a:pt x="4580" y="341"/>
                  </a:lnTo>
                  <a:lnTo>
                    <a:pt x="4580" y="256"/>
                  </a:lnTo>
                  <a:lnTo>
                    <a:pt x="4035" y="563"/>
                  </a:lnTo>
                  <a:lnTo>
                    <a:pt x="3473" y="869"/>
                  </a:lnTo>
                  <a:lnTo>
                    <a:pt x="2894" y="1141"/>
                  </a:lnTo>
                  <a:lnTo>
                    <a:pt x="2316" y="1380"/>
                  </a:lnTo>
                  <a:lnTo>
                    <a:pt x="2333" y="1022"/>
                  </a:lnTo>
                  <a:lnTo>
                    <a:pt x="2333" y="852"/>
                  </a:lnTo>
                  <a:lnTo>
                    <a:pt x="2333" y="665"/>
                  </a:lnTo>
                  <a:lnTo>
                    <a:pt x="2316" y="494"/>
                  </a:lnTo>
                  <a:lnTo>
                    <a:pt x="2264" y="324"/>
                  </a:lnTo>
                  <a:lnTo>
                    <a:pt x="2213" y="154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D8A345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7" name="Google Shape;11417;g3a7959378fd_0_14704"/>
            <p:cNvSpPr/>
            <p:nvPr/>
          </p:nvSpPr>
          <p:spPr>
            <a:xfrm>
              <a:off x="-103086" y="3080368"/>
              <a:ext cx="511992" cy="687122"/>
            </a:xfrm>
            <a:custGeom>
              <a:rect b="b" l="l" r="r" t="t"/>
              <a:pathLst>
                <a:path extrusionOk="0" h="12155" w="9057">
                  <a:moveTo>
                    <a:pt x="3882" y="1"/>
                  </a:moveTo>
                  <a:lnTo>
                    <a:pt x="2928" y="18"/>
                  </a:lnTo>
                  <a:lnTo>
                    <a:pt x="1975" y="52"/>
                  </a:lnTo>
                  <a:lnTo>
                    <a:pt x="1022" y="137"/>
                  </a:lnTo>
                  <a:lnTo>
                    <a:pt x="1124" y="324"/>
                  </a:lnTo>
                  <a:lnTo>
                    <a:pt x="1209" y="528"/>
                  </a:lnTo>
                  <a:lnTo>
                    <a:pt x="1141" y="801"/>
                  </a:lnTo>
                  <a:lnTo>
                    <a:pt x="1073" y="1056"/>
                  </a:lnTo>
                  <a:lnTo>
                    <a:pt x="886" y="1601"/>
                  </a:lnTo>
                  <a:lnTo>
                    <a:pt x="698" y="2112"/>
                  </a:lnTo>
                  <a:lnTo>
                    <a:pt x="528" y="2639"/>
                  </a:lnTo>
                  <a:lnTo>
                    <a:pt x="358" y="3235"/>
                  </a:lnTo>
                  <a:lnTo>
                    <a:pt x="222" y="3831"/>
                  </a:lnTo>
                  <a:lnTo>
                    <a:pt x="120" y="4427"/>
                  </a:lnTo>
                  <a:lnTo>
                    <a:pt x="52" y="5039"/>
                  </a:lnTo>
                  <a:lnTo>
                    <a:pt x="0" y="5652"/>
                  </a:lnTo>
                  <a:lnTo>
                    <a:pt x="0" y="6265"/>
                  </a:lnTo>
                  <a:lnTo>
                    <a:pt x="17" y="6878"/>
                  </a:lnTo>
                  <a:lnTo>
                    <a:pt x="69" y="7491"/>
                  </a:lnTo>
                  <a:lnTo>
                    <a:pt x="137" y="8087"/>
                  </a:lnTo>
                  <a:lnTo>
                    <a:pt x="256" y="8699"/>
                  </a:lnTo>
                  <a:lnTo>
                    <a:pt x="392" y="9295"/>
                  </a:lnTo>
                  <a:lnTo>
                    <a:pt x="562" y="9891"/>
                  </a:lnTo>
                  <a:lnTo>
                    <a:pt x="766" y="10470"/>
                  </a:lnTo>
                  <a:lnTo>
                    <a:pt x="988" y="11031"/>
                  </a:lnTo>
                  <a:lnTo>
                    <a:pt x="1243" y="11593"/>
                  </a:lnTo>
                  <a:lnTo>
                    <a:pt x="1532" y="12138"/>
                  </a:lnTo>
                  <a:lnTo>
                    <a:pt x="1873" y="12155"/>
                  </a:lnTo>
                  <a:lnTo>
                    <a:pt x="2230" y="12155"/>
                  </a:lnTo>
                  <a:lnTo>
                    <a:pt x="2571" y="12121"/>
                  </a:lnTo>
                  <a:lnTo>
                    <a:pt x="2928" y="12053"/>
                  </a:lnTo>
                  <a:lnTo>
                    <a:pt x="3269" y="11968"/>
                  </a:lnTo>
                  <a:lnTo>
                    <a:pt x="3592" y="11849"/>
                  </a:lnTo>
                  <a:lnTo>
                    <a:pt x="3916" y="11712"/>
                  </a:lnTo>
                  <a:lnTo>
                    <a:pt x="4222" y="11542"/>
                  </a:lnTo>
                  <a:lnTo>
                    <a:pt x="4001" y="8393"/>
                  </a:lnTo>
                  <a:lnTo>
                    <a:pt x="4733" y="8359"/>
                  </a:lnTo>
                  <a:lnTo>
                    <a:pt x="6214" y="11934"/>
                  </a:lnTo>
                  <a:lnTo>
                    <a:pt x="6316" y="11917"/>
                  </a:lnTo>
                  <a:lnTo>
                    <a:pt x="6997" y="11849"/>
                  </a:lnTo>
                  <a:lnTo>
                    <a:pt x="7695" y="11763"/>
                  </a:lnTo>
                  <a:lnTo>
                    <a:pt x="8376" y="11644"/>
                  </a:lnTo>
                  <a:lnTo>
                    <a:pt x="9057" y="11525"/>
                  </a:lnTo>
                  <a:lnTo>
                    <a:pt x="9022" y="10759"/>
                  </a:lnTo>
                  <a:lnTo>
                    <a:pt x="9005" y="9993"/>
                  </a:lnTo>
                  <a:lnTo>
                    <a:pt x="9005" y="8461"/>
                  </a:lnTo>
                  <a:lnTo>
                    <a:pt x="8988" y="7678"/>
                  </a:lnTo>
                  <a:lnTo>
                    <a:pt x="8971" y="6912"/>
                  </a:lnTo>
                  <a:lnTo>
                    <a:pt x="8920" y="6146"/>
                  </a:lnTo>
                  <a:lnTo>
                    <a:pt x="8886" y="5771"/>
                  </a:lnTo>
                  <a:lnTo>
                    <a:pt x="8835" y="5397"/>
                  </a:lnTo>
                  <a:lnTo>
                    <a:pt x="8750" y="4886"/>
                  </a:lnTo>
                  <a:lnTo>
                    <a:pt x="8665" y="4376"/>
                  </a:lnTo>
                  <a:lnTo>
                    <a:pt x="8546" y="3882"/>
                  </a:lnTo>
                  <a:lnTo>
                    <a:pt x="8427" y="3388"/>
                  </a:lnTo>
                  <a:lnTo>
                    <a:pt x="8154" y="2401"/>
                  </a:lnTo>
                  <a:lnTo>
                    <a:pt x="7865" y="1414"/>
                  </a:lnTo>
                  <a:lnTo>
                    <a:pt x="7729" y="954"/>
                  </a:lnTo>
                  <a:lnTo>
                    <a:pt x="7763" y="614"/>
                  </a:lnTo>
                  <a:lnTo>
                    <a:pt x="7814" y="290"/>
                  </a:lnTo>
                  <a:lnTo>
                    <a:pt x="7065" y="188"/>
                  </a:lnTo>
                  <a:lnTo>
                    <a:pt x="6333" y="120"/>
                  </a:lnTo>
                  <a:lnTo>
                    <a:pt x="5584" y="52"/>
                  </a:lnTo>
                  <a:lnTo>
                    <a:pt x="4835" y="18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8" name="Google Shape;11418;g3a7959378fd_0_14704"/>
            <p:cNvSpPr/>
            <p:nvPr/>
          </p:nvSpPr>
          <p:spPr>
            <a:xfrm>
              <a:off x="101890" y="1817829"/>
              <a:ext cx="222332" cy="319564"/>
            </a:xfrm>
            <a:custGeom>
              <a:rect b="b" l="l" r="r" t="t"/>
              <a:pathLst>
                <a:path extrusionOk="0" h="5653" w="3933">
                  <a:moveTo>
                    <a:pt x="2520" y="1"/>
                  </a:moveTo>
                  <a:lnTo>
                    <a:pt x="2315" y="35"/>
                  </a:lnTo>
                  <a:lnTo>
                    <a:pt x="2111" y="86"/>
                  </a:lnTo>
                  <a:lnTo>
                    <a:pt x="1924" y="154"/>
                  </a:lnTo>
                  <a:lnTo>
                    <a:pt x="1720" y="222"/>
                  </a:lnTo>
                  <a:lnTo>
                    <a:pt x="1532" y="324"/>
                  </a:lnTo>
                  <a:lnTo>
                    <a:pt x="1362" y="443"/>
                  </a:lnTo>
                  <a:lnTo>
                    <a:pt x="1192" y="563"/>
                  </a:lnTo>
                  <a:lnTo>
                    <a:pt x="1022" y="699"/>
                  </a:lnTo>
                  <a:lnTo>
                    <a:pt x="885" y="852"/>
                  </a:lnTo>
                  <a:lnTo>
                    <a:pt x="732" y="1039"/>
                  </a:lnTo>
                  <a:lnTo>
                    <a:pt x="596" y="1227"/>
                  </a:lnTo>
                  <a:lnTo>
                    <a:pt x="460" y="1431"/>
                  </a:lnTo>
                  <a:lnTo>
                    <a:pt x="358" y="1652"/>
                  </a:lnTo>
                  <a:lnTo>
                    <a:pt x="256" y="1856"/>
                  </a:lnTo>
                  <a:lnTo>
                    <a:pt x="171" y="2078"/>
                  </a:lnTo>
                  <a:lnTo>
                    <a:pt x="0" y="2537"/>
                  </a:lnTo>
                  <a:lnTo>
                    <a:pt x="153" y="2639"/>
                  </a:lnTo>
                  <a:lnTo>
                    <a:pt x="307" y="2725"/>
                  </a:lnTo>
                  <a:lnTo>
                    <a:pt x="630" y="2895"/>
                  </a:lnTo>
                  <a:lnTo>
                    <a:pt x="1277" y="3167"/>
                  </a:lnTo>
                  <a:lnTo>
                    <a:pt x="1209" y="2997"/>
                  </a:lnTo>
                  <a:lnTo>
                    <a:pt x="1175" y="2793"/>
                  </a:lnTo>
                  <a:lnTo>
                    <a:pt x="1175" y="2605"/>
                  </a:lnTo>
                  <a:lnTo>
                    <a:pt x="1175" y="2503"/>
                  </a:lnTo>
                  <a:lnTo>
                    <a:pt x="1209" y="2401"/>
                  </a:lnTo>
                  <a:lnTo>
                    <a:pt x="1226" y="2350"/>
                  </a:lnTo>
                  <a:lnTo>
                    <a:pt x="1277" y="2282"/>
                  </a:lnTo>
                  <a:lnTo>
                    <a:pt x="1328" y="2265"/>
                  </a:lnTo>
                  <a:lnTo>
                    <a:pt x="1379" y="2248"/>
                  </a:lnTo>
                  <a:lnTo>
                    <a:pt x="1430" y="2265"/>
                  </a:lnTo>
                  <a:lnTo>
                    <a:pt x="1481" y="2282"/>
                  </a:lnTo>
                  <a:lnTo>
                    <a:pt x="1566" y="2350"/>
                  </a:lnTo>
                  <a:lnTo>
                    <a:pt x="1651" y="2452"/>
                  </a:lnTo>
                  <a:lnTo>
                    <a:pt x="1737" y="2656"/>
                  </a:lnTo>
                  <a:lnTo>
                    <a:pt x="1788" y="2861"/>
                  </a:lnTo>
                  <a:lnTo>
                    <a:pt x="1822" y="3082"/>
                  </a:lnTo>
                  <a:lnTo>
                    <a:pt x="1839" y="3303"/>
                  </a:lnTo>
                  <a:lnTo>
                    <a:pt x="1856" y="3746"/>
                  </a:lnTo>
                  <a:lnTo>
                    <a:pt x="1873" y="3967"/>
                  </a:lnTo>
                  <a:lnTo>
                    <a:pt x="1924" y="4171"/>
                  </a:lnTo>
                  <a:lnTo>
                    <a:pt x="1958" y="4308"/>
                  </a:lnTo>
                  <a:lnTo>
                    <a:pt x="1992" y="4444"/>
                  </a:lnTo>
                  <a:lnTo>
                    <a:pt x="2111" y="4682"/>
                  </a:lnTo>
                  <a:lnTo>
                    <a:pt x="2264" y="4903"/>
                  </a:lnTo>
                  <a:lnTo>
                    <a:pt x="2435" y="5108"/>
                  </a:lnTo>
                  <a:lnTo>
                    <a:pt x="2639" y="5295"/>
                  </a:lnTo>
                  <a:lnTo>
                    <a:pt x="2860" y="5448"/>
                  </a:lnTo>
                  <a:lnTo>
                    <a:pt x="3115" y="5567"/>
                  </a:lnTo>
                  <a:lnTo>
                    <a:pt x="3371" y="5652"/>
                  </a:lnTo>
                  <a:lnTo>
                    <a:pt x="3456" y="5618"/>
                  </a:lnTo>
                  <a:lnTo>
                    <a:pt x="3541" y="5584"/>
                  </a:lnTo>
                  <a:lnTo>
                    <a:pt x="3626" y="5533"/>
                  </a:lnTo>
                  <a:lnTo>
                    <a:pt x="3694" y="5465"/>
                  </a:lnTo>
                  <a:lnTo>
                    <a:pt x="3830" y="5329"/>
                  </a:lnTo>
                  <a:lnTo>
                    <a:pt x="3933" y="5159"/>
                  </a:lnTo>
                  <a:lnTo>
                    <a:pt x="3933" y="5142"/>
                  </a:lnTo>
                  <a:lnTo>
                    <a:pt x="3728" y="5142"/>
                  </a:lnTo>
                  <a:lnTo>
                    <a:pt x="3524" y="5125"/>
                  </a:lnTo>
                  <a:lnTo>
                    <a:pt x="3388" y="5091"/>
                  </a:lnTo>
                  <a:lnTo>
                    <a:pt x="3269" y="5040"/>
                  </a:lnTo>
                  <a:lnTo>
                    <a:pt x="3149" y="4955"/>
                  </a:lnTo>
                  <a:lnTo>
                    <a:pt x="3030" y="4869"/>
                  </a:lnTo>
                  <a:lnTo>
                    <a:pt x="2945" y="4750"/>
                  </a:lnTo>
                  <a:lnTo>
                    <a:pt x="2860" y="4631"/>
                  </a:lnTo>
                  <a:lnTo>
                    <a:pt x="2809" y="4495"/>
                  </a:lnTo>
                  <a:lnTo>
                    <a:pt x="2758" y="4359"/>
                  </a:lnTo>
                  <a:lnTo>
                    <a:pt x="2724" y="4206"/>
                  </a:lnTo>
                  <a:lnTo>
                    <a:pt x="2707" y="4069"/>
                  </a:lnTo>
                  <a:lnTo>
                    <a:pt x="2690" y="3780"/>
                  </a:lnTo>
                  <a:lnTo>
                    <a:pt x="2690" y="3491"/>
                  </a:lnTo>
                  <a:lnTo>
                    <a:pt x="2707" y="3201"/>
                  </a:lnTo>
                  <a:lnTo>
                    <a:pt x="2707" y="2912"/>
                  </a:lnTo>
                  <a:lnTo>
                    <a:pt x="2690" y="2622"/>
                  </a:lnTo>
                  <a:lnTo>
                    <a:pt x="2673" y="2469"/>
                  </a:lnTo>
                  <a:lnTo>
                    <a:pt x="2639" y="2333"/>
                  </a:lnTo>
                  <a:lnTo>
                    <a:pt x="2605" y="2197"/>
                  </a:lnTo>
                  <a:lnTo>
                    <a:pt x="2537" y="2061"/>
                  </a:lnTo>
                  <a:lnTo>
                    <a:pt x="2418" y="1873"/>
                  </a:lnTo>
                  <a:lnTo>
                    <a:pt x="2281" y="1703"/>
                  </a:lnTo>
                  <a:lnTo>
                    <a:pt x="2145" y="1533"/>
                  </a:lnTo>
                  <a:lnTo>
                    <a:pt x="2009" y="1346"/>
                  </a:lnTo>
                  <a:lnTo>
                    <a:pt x="1958" y="1244"/>
                  </a:lnTo>
                  <a:lnTo>
                    <a:pt x="1907" y="1141"/>
                  </a:lnTo>
                  <a:lnTo>
                    <a:pt x="1873" y="1022"/>
                  </a:lnTo>
                  <a:lnTo>
                    <a:pt x="1856" y="920"/>
                  </a:lnTo>
                  <a:lnTo>
                    <a:pt x="1856" y="801"/>
                  </a:lnTo>
                  <a:lnTo>
                    <a:pt x="1856" y="699"/>
                  </a:lnTo>
                  <a:lnTo>
                    <a:pt x="1890" y="597"/>
                  </a:lnTo>
                  <a:lnTo>
                    <a:pt x="1941" y="495"/>
                  </a:lnTo>
                  <a:lnTo>
                    <a:pt x="2009" y="443"/>
                  </a:lnTo>
                  <a:lnTo>
                    <a:pt x="2060" y="392"/>
                  </a:lnTo>
                  <a:lnTo>
                    <a:pt x="2128" y="341"/>
                  </a:lnTo>
                  <a:lnTo>
                    <a:pt x="2196" y="324"/>
                  </a:lnTo>
                  <a:lnTo>
                    <a:pt x="2366" y="273"/>
                  </a:lnTo>
                  <a:lnTo>
                    <a:pt x="2520" y="273"/>
                  </a:lnTo>
                  <a:lnTo>
                    <a:pt x="2690" y="307"/>
                  </a:lnTo>
                  <a:lnTo>
                    <a:pt x="2826" y="358"/>
                  </a:lnTo>
                  <a:lnTo>
                    <a:pt x="2979" y="426"/>
                  </a:lnTo>
                  <a:lnTo>
                    <a:pt x="3115" y="512"/>
                  </a:lnTo>
                  <a:lnTo>
                    <a:pt x="3252" y="580"/>
                  </a:lnTo>
                  <a:lnTo>
                    <a:pt x="3371" y="631"/>
                  </a:lnTo>
                  <a:lnTo>
                    <a:pt x="3507" y="665"/>
                  </a:lnTo>
                  <a:lnTo>
                    <a:pt x="3626" y="665"/>
                  </a:lnTo>
                  <a:lnTo>
                    <a:pt x="3711" y="631"/>
                  </a:lnTo>
                  <a:lnTo>
                    <a:pt x="3796" y="580"/>
                  </a:lnTo>
                  <a:lnTo>
                    <a:pt x="3847" y="529"/>
                  </a:lnTo>
                  <a:lnTo>
                    <a:pt x="3898" y="443"/>
                  </a:lnTo>
                  <a:lnTo>
                    <a:pt x="3830" y="392"/>
                  </a:lnTo>
                  <a:lnTo>
                    <a:pt x="3677" y="256"/>
                  </a:lnTo>
                  <a:lnTo>
                    <a:pt x="3507" y="171"/>
                  </a:lnTo>
                  <a:lnTo>
                    <a:pt x="3320" y="86"/>
                  </a:lnTo>
                  <a:lnTo>
                    <a:pt x="3132" y="35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9" name="Google Shape;11419;g3a7959378fd_0_14704"/>
            <p:cNvSpPr/>
            <p:nvPr/>
          </p:nvSpPr>
          <p:spPr>
            <a:xfrm>
              <a:off x="787027" y="2299011"/>
              <a:ext cx="204073" cy="226177"/>
            </a:xfrm>
            <a:custGeom>
              <a:rect b="b" l="l" r="r" t="t"/>
              <a:pathLst>
                <a:path extrusionOk="0" h="4001" w="3610">
                  <a:moveTo>
                    <a:pt x="1873" y="0"/>
                  </a:moveTo>
                  <a:lnTo>
                    <a:pt x="1703" y="17"/>
                  </a:lnTo>
                  <a:lnTo>
                    <a:pt x="1550" y="34"/>
                  </a:lnTo>
                  <a:lnTo>
                    <a:pt x="1396" y="51"/>
                  </a:lnTo>
                  <a:lnTo>
                    <a:pt x="1243" y="85"/>
                  </a:lnTo>
                  <a:lnTo>
                    <a:pt x="1090" y="136"/>
                  </a:lnTo>
                  <a:lnTo>
                    <a:pt x="954" y="205"/>
                  </a:lnTo>
                  <a:lnTo>
                    <a:pt x="818" y="273"/>
                  </a:lnTo>
                  <a:lnTo>
                    <a:pt x="681" y="358"/>
                  </a:lnTo>
                  <a:lnTo>
                    <a:pt x="579" y="460"/>
                  </a:lnTo>
                  <a:lnTo>
                    <a:pt x="460" y="562"/>
                  </a:lnTo>
                  <a:lnTo>
                    <a:pt x="375" y="681"/>
                  </a:lnTo>
                  <a:lnTo>
                    <a:pt x="256" y="851"/>
                  </a:lnTo>
                  <a:lnTo>
                    <a:pt x="154" y="1056"/>
                  </a:lnTo>
                  <a:lnTo>
                    <a:pt x="86" y="1260"/>
                  </a:lnTo>
                  <a:lnTo>
                    <a:pt x="35" y="1481"/>
                  </a:lnTo>
                  <a:lnTo>
                    <a:pt x="18" y="1703"/>
                  </a:lnTo>
                  <a:lnTo>
                    <a:pt x="0" y="1924"/>
                  </a:lnTo>
                  <a:lnTo>
                    <a:pt x="18" y="2145"/>
                  </a:lnTo>
                  <a:lnTo>
                    <a:pt x="52" y="2366"/>
                  </a:lnTo>
                  <a:lnTo>
                    <a:pt x="86" y="2520"/>
                  </a:lnTo>
                  <a:lnTo>
                    <a:pt x="137" y="2656"/>
                  </a:lnTo>
                  <a:lnTo>
                    <a:pt x="205" y="2809"/>
                  </a:lnTo>
                  <a:lnTo>
                    <a:pt x="273" y="2945"/>
                  </a:lnTo>
                  <a:lnTo>
                    <a:pt x="341" y="3081"/>
                  </a:lnTo>
                  <a:lnTo>
                    <a:pt x="443" y="3218"/>
                  </a:lnTo>
                  <a:lnTo>
                    <a:pt x="528" y="3337"/>
                  </a:lnTo>
                  <a:lnTo>
                    <a:pt x="630" y="3456"/>
                  </a:lnTo>
                  <a:lnTo>
                    <a:pt x="749" y="3575"/>
                  </a:lnTo>
                  <a:lnTo>
                    <a:pt x="869" y="3660"/>
                  </a:lnTo>
                  <a:lnTo>
                    <a:pt x="988" y="3745"/>
                  </a:lnTo>
                  <a:lnTo>
                    <a:pt x="1124" y="3830"/>
                  </a:lnTo>
                  <a:lnTo>
                    <a:pt x="1260" y="3898"/>
                  </a:lnTo>
                  <a:lnTo>
                    <a:pt x="1413" y="3950"/>
                  </a:lnTo>
                  <a:lnTo>
                    <a:pt x="1550" y="3984"/>
                  </a:lnTo>
                  <a:lnTo>
                    <a:pt x="1703" y="4001"/>
                  </a:lnTo>
                  <a:lnTo>
                    <a:pt x="1958" y="4001"/>
                  </a:lnTo>
                  <a:lnTo>
                    <a:pt x="2179" y="3950"/>
                  </a:lnTo>
                  <a:lnTo>
                    <a:pt x="2418" y="3881"/>
                  </a:lnTo>
                  <a:lnTo>
                    <a:pt x="2639" y="3779"/>
                  </a:lnTo>
                  <a:lnTo>
                    <a:pt x="2843" y="3643"/>
                  </a:lnTo>
                  <a:lnTo>
                    <a:pt x="3014" y="3473"/>
                  </a:lnTo>
                  <a:lnTo>
                    <a:pt x="3184" y="3303"/>
                  </a:lnTo>
                  <a:lnTo>
                    <a:pt x="3303" y="3098"/>
                  </a:lnTo>
                  <a:lnTo>
                    <a:pt x="3405" y="2911"/>
                  </a:lnTo>
                  <a:lnTo>
                    <a:pt x="3473" y="2707"/>
                  </a:lnTo>
                  <a:lnTo>
                    <a:pt x="3541" y="2503"/>
                  </a:lnTo>
                  <a:lnTo>
                    <a:pt x="3575" y="2298"/>
                  </a:lnTo>
                  <a:lnTo>
                    <a:pt x="3609" y="2077"/>
                  </a:lnTo>
                  <a:lnTo>
                    <a:pt x="3609" y="1856"/>
                  </a:lnTo>
                  <a:lnTo>
                    <a:pt x="3609" y="1651"/>
                  </a:lnTo>
                  <a:lnTo>
                    <a:pt x="3575" y="1430"/>
                  </a:lnTo>
                  <a:lnTo>
                    <a:pt x="3524" y="1226"/>
                  </a:lnTo>
                  <a:lnTo>
                    <a:pt x="3456" y="1039"/>
                  </a:lnTo>
                  <a:lnTo>
                    <a:pt x="3371" y="851"/>
                  </a:lnTo>
                  <a:lnTo>
                    <a:pt x="3269" y="681"/>
                  </a:lnTo>
                  <a:lnTo>
                    <a:pt x="3150" y="528"/>
                  </a:lnTo>
                  <a:lnTo>
                    <a:pt x="3014" y="375"/>
                  </a:lnTo>
                  <a:lnTo>
                    <a:pt x="2843" y="273"/>
                  </a:lnTo>
                  <a:lnTo>
                    <a:pt x="2656" y="170"/>
                  </a:lnTo>
                  <a:lnTo>
                    <a:pt x="2503" y="119"/>
                  </a:lnTo>
                  <a:lnTo>
                    <a:pt x="2350" y="68"/>
                  </a:lnTo>
                  <a:lnTo>
                    <a:pt x="2196" y="34"/>
                  </a:lnTo>
                  <a:lnTo>
                    <a:pt x="2026" y="17"/>
                  </a:lnTo>
                  <a:lnTo>
                    <a:pt x="1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0" name="Google Shape;11420;g3a7959378fd_0_14704"/>
            <p:cNvSpPr/>
            <p:nvPr/>
          </p:nvSpPr>
          <p:spPr>
            <a:xfrm>
              <a:off x="811109" y="2312465"/>
              <a:ext cx="204017" cy="225216"/>
            </a:xfrm>
            <a:custGeom>
              <a:rect b="b" l="l" r="r" t="t"/>
              <a:pathLst>
                <a:path extrusionOk="0" h="3984" w="3609">
                  <a:moveTo>
                    <a:pt x="1702" y="1"/>
                  </a:moveTo>
                  <a:lnTo>
                    <a:pt x="1532" y="18"/>
                  </a:lnTo>
                  <a:lnTo>
                    <a:pt x="1379" y="35"/>
                  </a:lnTo>
                  <a:lnTo>
                    <a:pt x="1226" y="69"/>
                  </a:lnTo>
                  <a:lnTo>
                    <a:pt x="1090" y="120"/>
                  </a:lnTo>
                  <a:lnTo>
                    <a:pt x="936" y="188"/>
                  </a:lnTo>
                  <a:lnTo>
                    <a:pt x="800" y="256"/>
                  </a:lnTo>
                  <a:lnTo>
                    <a:pt x="681" y="341"/>
                  </a:lnTo>
                  <a:lnTo>
                    <a:pt x="562" y="443"/>
                  </a:lnTo>
                  <a:lnTo>
                    <a:pt x="460" y="545"/>
                  </a:lnTo>
                  <a:lnTo>
                    <a:pt x="358" y="664"/>
                  </a:lnTo>
                  <a:lnTo>
                    <a:pt x="238" y="852"/>
                  </a:lnTo>
                  <a:lnTo>
                    <a:pt x="153" y="1039"/>
                  </a:lnTo>
                  <a:lnTo>
                    <a:pt x="85" y="1243"/>
                  </a:lnTo>
                  <a:lnTo>
                    <a:pt x="34" y="1465"/>
                  </a:lnTo>
                  <a:lnTo>
                    <a:pt x="0" y="1686"/>
                  </a:lnTo>
                  <a:lnTo>
                    <a:pt x="0" y="1907"/>
                  </a:lnTo>
                  <a:lnTo>
                    <a:pt x="17" y="2128"/>
                  </a:lnTo>
                  <a:lnTo>
                    <a:pt x="51" y="2350"/>
                  </a:lnTo>
                  <a:lnTo>
                    <a:pt x="85" y="2503"/>
                  </a:lnTo>
                  <a:lnTo>
                    <a:pt x="136" y="2639"/>
                  </a:lnTo>
                  <a:lnTo>
                    <a:pt x="187" y="2792"/>
                  </a:lnTo>
                  <a:lnTo>
                    <a:pt x="255" y="2928"/>
                  </a:lnTo>
                  <a:lnTo>
                    <a:pt x="341" y="3065"/>
                  </a:lnTo>
                  <a:lnTo>
                    <a:pt x="426" y="3201"/>
                  </a:lnTo>
                  <a:lnTo>
                    <a:pt x="528" y="3320"/>
                  </a:lnTo>
                  <a:lnTo>
                    <a:pt x="630" y="3439"/>
                  </a:lnTo>
                  <a:lnTo>
                    <a:pt x="732" y="3558"/>
                  </a:lnTo>
                  <a:lnTo>
                    <a:pt x="851" y="3643"/>
                  </a:lnTo>
                  <a:lnTo>
                    <a:pt x="987" y="3746"/>
                  </a:lnTo>
                  <a:lnTo>
                    <a:pt x="1124" y="3814"/>
                  </a:lnTo>
                  <a:lnTo>
                    <a:pt x="1260" y="3882"/>
                  </a:lnTo>
                  <a:lnTo>
                    <a:pt x="1396" y="3933"/>
                  </a:lnTo>
                  <a:lnTo>
                    <a:pt x="1549" y="3967"/>
                  </a:lnTo>
                  <a:lnTo>
                    <a:pt x="1702" y="3984"/>
                  </a:lnTo>
                  <a:lnTo>
                    <a:pt x="1941" y="3984"/>
                  </a:lnTo>
                  <a:lnTo>
                    <a:pt x="2179" y="3933"/>
                  </a:lnTo>
                  <a:lnTo>
                    <a:pt x="2400" y="3865"/>
                  </a:lnTo>
                  <a:lnTo>
                    <a:pt x="2622" y="3763"/>
                  </a:lnTo>
                  <a:lnTo>
                    <a:pt x="2826" y="3626"/>
                  </a:lnTo>
                  <a:lnTo>
                    <a:pt x="3013" y="3456"/>
                  </a:lnTo>
                  <a:lnTo>
                    <a:pt x="3166" y="3286"/>
                  </a:lnTo>
                  <a:lnTo>
                    <a:pt x="3302" y="3082"/>
                  </a:lnTo>
                  <a:lnTo>
                    <a:pt x="3388" y="2894"/>
                  </a:lnTo>
                  <a:lnTo>
                    <a:pt x="3473" y="2690"/>
                  </a:lnTo>
                  <a:lnTo>
                    <a:pt x="3524" y="2486"/>
                  </a:lnTo>
                  <a:lnTo>
                    <a:pt x="3575" y="2282"/>
                  </a:lnTo>
                  <a:lnTo>
                    <a:pt x="3592" y="2060"/>
                  </a:lnTo>
                  <a:lnTo>
                    <a:pt x="3609" y="1839"/>
                  </a:lnTo>
                  <a:lnTo>
                    <a:pt x="3592" y="1635"/>
                  </a:lnTo>
                  <a:lnTo>
                    <a:pt x="3558" y="1413"/>
                  </a:lnTo>
                  <a:lnTo>
                    <a:pt x="3524" y="1209"/>
                  </a:lnTo>
                  <a:lnTo>
                    <a:pt x="3456" y="1022"/>
                  </a:lnTo>
                  <a:lnTo>
                    <a:pt x="3371" y="835"/>
                  </a:lnTo>
                  <a:lnTo>
                    <a:pt x="3268" y="664"/>
                  </a:lnTo>
                  <a:lnTo>
                    <a:pt x="3149" y="511"/>
                  </a:lnTo>
                  <a:lnTo>
                    <a:pt x="2996" y="358"/>
                  </a:lnTo>
                  <a:lnTo>
                    <a:pt x="2843" y="256"/>
                  </a:lnTo>
                  <a:lnTo>
                    <a:pt x="2656" y="154"/>
                  </a:lnTo>
                  <a:lnTo>
                    <a:pt x="2502" y="103"/>
                  </a:lnTo>
                  <a:lnTo>
                    <a:pt x="2349" y="52"/>
                  </a:lnTo>
                  <a:lnTo>
                    <a:pt x="2179" y="18"/>
                  </a:lnTo>
                  <a:lnTo>
                    <a:pt x="2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1" name="Google Shape;11421;g3a7959378fd_0_14704"/>
            <p:cNvSpPr/>
            <p:nvPr/>
          </p:nvSpPr>
          <p:spPr>
            <a:xfrm>
              <a:off x="893868" y="2378888"/>
              <a:ext cx="76033" cy="82816"/>
            </a:xfrm>
            <a:custGeom>
              <a:rect b="b" l="l" r="r" t="t"/>
              <a:pathLst>
                <a:path extrusionOk="0" h="1465" w="1345">
                  <a:moveTo>
                    <a:pt x="630" y="0"/>
                  </a:moveTo>
                  <a:lnTo>
                    <a:pt x="528" y="17"/>
                  </a:lnTo>
                  <a:lnTo>
                    <a:pt x="409" y="51"/>
                  </a:lnTo>
                  <a:lnTo>
                    <a:pt x="306" y="102"/>
                  </a:lnTo>
                  <a:lnTo>
                    <a:pt x="221" y="153"/>
                  </a:lnTo>
                  <a:lnTo>
                    <a:pt x="136" y="238"/>
                  </a:lnTo>
                  <a:lnTo>
                    <a:pt x="68" y="392"/>
                  </a:lnTo>
                  <a:lnTo>
                    <a:pt x="17" y="545"/>
                  </a:lnTo>
                  <a:lnTo>
                    <a:pt x="0" y="698"/>
                  </a:lnTo>
                  <a:lnTo>
                    <a:pt x="34" y="868"/>
                  </a:lnTo>
                  <a:lnTo>
                    <a:pt x="51" y="970"/>
                  </a:lnTo>
                  <a:lnTo>
                    <a:pt x="102" y="1090"/>
                  </a:lnTo>
                  <a:lnTo>
                    <a:pt x="170" y="1192"/>
                  </a:lnTo>
                  <a:lnTo>
                    <a:pt x="238" y="1277"/>
                  </a:lnTo>
                  <a:lnTo>
                    <a:pt x="323" y="1345"/>
                  </a:lnTo>
                  <a:lnTo>
                    <a:pt x="426" y="1413"/>
                  </a:lnTo>
                  <a:lnTo>
                    <a:pt x="528" y="1447"/>
                  </a:lnTo>
                  <a:lnTo>
                    <a:pt x="630" y="1464"/>
                  </a:lnTo>
                  <a:lnTo>
                    <a:pt x="817" y="1464"/>
                  </a:lnTo>
                  <a:lnTo>
                    <a:pt x="902" y="1430"/>
                  </a:lnTo>
                  <a:lnTo>
                    <a:pt x="987" y="1396"/>
                  </a:lnTo>
                  <a:lnTo>
                    <a:pt x="1055" y="1345"/>
                  </a:lnTo>
                  <a:lnTo>
                    <a:pt x="1124" y="1277"/>
                  </a:lnTo>
                  <a:lnTo>
                    <a:pt x="1175" y="1209"/>
                  </a:lnTo>
                  <a:lnTo>
                    <a:pt x="1226" y="1141"/>
                  </a:lnTo>
                  <a:lnTo>
                    <a:pt x="1294" y="987"/>
                  </a:lnTo>
                  <a:lnTo>
                    <a:pt x="1328" y="834"/>
                  </a:lnTo>
                  <a:lnTo>
                    <a:pt x="1345" y="681"/>
                  </a:lnTo>
                  <a:lnTo>
                    <a:pt x="1328" y="528"/>
                  </a:lnTo>
                  <a:lnTo>
                    <a:pt x="1294" y="375"/>
                  </a:lnTo>
                  <a:lnTo>
                    <a:pt x="1226" y="238"/>
                  </a:lnTo>
                  <a:lnTo>
                    <a:pt x="1175" y="187"/>
                  </a:lnTo>
                  <a:lnTo>
                    <a:pt x="1124" y="136"/>
                  </a:lnTo>
                  <a:lnTo>
                    <a:pt x="1055" y="85"/>
                  </a:lnTo>
                  <a:lnTo>
                    <a:pt x="987" y="51"/>
                  </a:lnTo>
                  <a:lnTo>
                    <a:pt x="868" y="1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2" name="Google Shape;11422;g3a7959378fd_0_14704"/>
            <p:cNvSpPr/>
            <p:nvPr/>
          </p:nvSpPr>
          <p:spPr>
            <a:xfrm>
              <a:off x="883240" y="2378888"/>
              <a:ext cx="75128" cy="82816"/>
            </a:xfrm>
            <a:custGeom>
              <a:rect b="b" l="l" r="r" t="t"/>
              <a:pathLst>
                <a:path extrusionOk="0" h="1465" w="1329">
                  <a:moveTo>
                    <a:pt x="631" y="0"/>
                  </a:moveTo>
                  <a:lnTo>
                    <a:pt x="511" y="17"/>
                  </a:lnTo>
                  <a:lnTo>
                    <a:pt x="392" y="51"/>
                  </a:lnTo>
                  <a:lnTo>
                    <a:pt x="290" y="102"/>
                  </a:lnTo>
                  <a:lnTo>
                    <a:pt x="205" y="153"/>
                  </a:lnTo>
                  <a:lnTo>
                    <a:pt x="137" y="238"/>
                  </a:lnTo>
                  <a:lnTo>
                    <a:pt x="52" y="392"/>
                  </a:lnTo>
                  <a:lnTo>
                    <a:pt x="1" y="545"/>
                  </a:lnTo>
                  <a:lnTo>
                    <a:pt x="1" y="698"/>
                  </a:lnTo>
                  <a:lnTo>
                    <a:pt x="18" y="868"/>
                  </a:lnTo>
                  <a:lnTo>
                    <a:pt x="52" y="970"/>
                  </a:lnTo>
                  <a:lnTo>
                    <a:pt x="86" y="1090"/>
                  </a:lnTo>
                  <a:lnTo>
                    <a:pt x="154" y="1192"/>
                  </a:lnTo>
                  <a:lnTo>
                    <a:pt x="222" y="1277"/>
                  </a:lnTo>
                  <a:lnTo>
                    <a:pt x="307" y="1345"/>
                  </a:lnTo>
                  <a:lnTo>
                    <a:pt x="409" y="1413"/>
                  </a:lnTo>
                  <a:lnTo>
                    <a:pt x="511" y="1447"/>
                  </a:lnTo>
                  <a:lnTo>
                    <a:pt x="631" y="1464"/>
                  </a:lnTo>
                  <a:lnTo>
                    <a:pt x="801" y="1464"/>
                  </a:lnTo>
                  <a:lnTo>
                    <a:pt x="886" y="1430"/>
                  </a:lnTo>
                  <a:lnTo>
                    <a:pt x="971" y="1396"/>
                  </a:lnTo>
                  <a:lnTo>
                    <a:pt x="1039" y="1345"/>
                  </a:lnTo>
                  <a:lnTo>
                    <a:pt x="1107" y="1277"/>
                  </a:lnTo>
                  <a:lnTo>
                    <a:pt x="1175" y="1209"/>
                  </a:lnTo>
                  <a:lnTo>
                    <a:pt x="1226" y="1141"/>
                  </a:lnTo>
                  <a:lnTo>
                    <a:pt x="1277" y="987"/>
                  </a:lnTo>
                  <a:lnTo>
                    <a:pt x="1312" y="834"/>
                  </a:lnTo>
                  <a:lnTo>
                    <a:pt x="1329" y="681"/>
                  </a:lnTo>
                  <a:lnTo>
                    <a:pt x="1312" y="528"/>
                  </a:lnTo>
                  <a:lnTo>
                    <a:pt x="1277" y="375"/>
                  </a:lnTo>
                  <a:lnTo>
                    <a:pt x="1209" y="238"/>
                  </a:lnTo>
                  <a:lnTo>
                    <a:pt x="1158" y="187"/>
                  </a:lnTo>
                  <a:lnTo>
                    <a:pt x="1107" y="136"/>
                  </a:lnTo>
                  <a:lnTo>
                    <a:pt x="1056" y="85"/>
                  </a:lnTo>
                  <a:lnTo>
                    <a:pt x="988" y="51"/>
                  </a:lnTo>
                  <a:lnTo>
                    <a:pt x="869" y="17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3" name="Google Shape;11423;g3a7959378fd_0_14704"/>
            <p:cNvSpPr/>
            <p:nvPr/>
          </p:nvSpPr>
          <p:spPr>
            <a:xfrm>
              <a:off x="-506311" y="3323842"/>
              <a:ext cx="204073" cy="237765"/>
            </a:xfrm>
            <a:custGeom>
              <a:rect b="b" l="l" r="r" t="t"/>
              <a:pathLst>
                <a:path extrusionOk="0" h="4206" w="3610">
                  <a:moveTo>
                    <a:pt x="1754" y="0"/>
                  </a:moveTo>
                  <a:lnTo>
                    <a:pt x="1584" y="18"/>
                  </a:lnTo>
                  <a:lnTo>
                    <a:pt x="1431" y="35"/>
                  </a:lnTo>
                  <a:lnTo>
                    <a:pt x="1261" y="69"/>
                  </a:lnTo>
                  <a:lnTo>
                    <a:pt x="1107" y="120"/>
                  </a:lnTo>
                  <a:lnTo>
                    <a:pt x="954" y="171"/>
                  </a:lnTo>
                  <a:lnTo>
                    <a:pt x="767" y="273"/>
                  </a:lnTo>
                  <a:lnTo>
                    <a:pt x="614" y="392"/>
                  </a:lnTo>
                  <a:lnTo>
                    <a:pt x="461" y="545"/>
                  </a:lnTo>
                  <a:lnTo>
                    <a:pt x="341" y="698"/>
                  </a:lnTo>
                  <a:lnTo>
                    <a:pt x="239" y="886"/>
                  </a:lnTo>
                  <a:lnTo>
                    <a:pt x="154" y="1090"/>
                  </a:lnTo>
                  <a:lnTo>
                    <a:pt x="86" y="1294"/>
                  </a:lnTo>
                  <a:lnTo>
                    <a:pt x="35" y="1498"/>
                  </a:lnTo>
                  <a:lnTo>
                    <a:pt x="18" y="1737"/>
                  </a:lnTo>
                  <a:lnTo>
                    <a:pt x="1" y="1958"/>
                  </a:lnTo>
                  <a:lnTo>
                    <a:pt x="18" y="2179"/>
                  </a:lnTo>
                  <a:lnTo>
                    <a:pt x="35" y="2418"/>
                  </a:lnTo>
                  <a:lnTo>
                    <a:pt x="86" y="2639"/>
                  </a:lnTo>
                  <a:lnTo>
                    <a:pt x="137" y="2843"/>
                  </a:lnTo>
                  <a:lnTo>
                    <a:pt x="222" y="3065"/>
                  </a:lnTo>
                  <a:lnTo>
                    <a:pt x="307" y="3252"/>
                  </a:lnTo>
                  <a:lnTo>
                    <a:pt x="444" y="3473"/>
                  </a:lnTo>
                  <a:lnTo>
                    <a:pt x="597" y="3660"/>
                  </a:lnTo>
                  <a:lnTo>
                    <a:pt x="784" y="3831"/>
                  </a:lnTo>
                  <a:lnTo>
                    <a:pt x="988" y="3967"/>
                  </a:lnTo>
                  <a:lnTo>
                    <a:pt x="1193" y="4086"/>
                  </a:lnTo>
                  <a:lnTo>
                    <a:pt x="1431" y="4171"/>
                  </a:lnTo>
                  <a:lnTo>
                    <a:pt x="1669" y="4205"/>
                  </a:lnTo>
                  <a:lnTo>
                    <a:pt x="1907" y="4205"/>
                  </a:lnTo>
                  <a:lnTo>
                    <a:pt x="2061" y="4188"/>
                  </a:lnTo>
                  <a:lnTo>
                    <a:pt x="2214" y="4154"/>
                  </a:lnTo>
                  <a:lnTo>
                    <a:pt x="2350" y="4086"/>
                  </a:lnTo>
                  <a:lnTo>
                    <a:pt x="2486" y="4035"/>
                  </a:lnTo>
                  <a:lnTo>
                    <a:pt x="2622" y="3950"/>
                  </a:lnTo>
                  <a:lnTo>
                    <a:pt x="2742" y="3848"/>
                  </a:lnTo>
                  <a:lnTo>
                    <a:pt x="2878" y="3745"/>
                  </a:lnTo>
                  <a:lnTo>
                    <a:pt x="2980" y="3643"/>
                  </a:lnTo>
                  <a:lnTo>
                    <a:pt x="3082" y="3524"/>
                  </a:lnTo>
                  <a:lnTo>
                    <a:pt x="3184" y="3388"/>
                  </a:lnTo>
                  <a:lnTo>
                    <a:pt x="3269" y="3252"/>
                  </a:lnTo>
                  <a:lnTo>
                    <a:pt x="3354" y="3099"/>
                  </a:lnTo>
                  <a:lnTo>
                    <a:pt x="3422" y="2945"/>
                  </a:lnTo>
                  <a:lnTo>
                    <a:pt x="3474" y="2792"/>
                  </a:lnTo>
                  <a:lnTo>
                    <a:pt x="3525" y="2639"/>
                  </a:lnTo>
                  <a:lnTo>
                    <a:pt x="3559" y="2486"/>
                  </a:lnTo>
                  <a:lnTo>
                    <a:pt x="3593" y="2247"/>
                  </a:lnTo>
                  <a:lnTo>
                    <a:pt x="3610" y="2026"/>
                  </a:lnTo>
                  <a:lnTo>
                    <a:pt x="3610" y="1788"/>
                  </a:lnTo>
                  <a:lnTo>
                    <a:pt x="3576" y="1550"/>
                  </a:lnTo>
                  <a:lnTo>
                    <a:pt x="3525" y="1328"/>
                  </a:lnTo>
                  <a:lnTo>
                    <a:pt x="3457" y="1107"/>
                  </a:lnTo>
                  <a:lnTo>
                    <a:pt x="3354" y="903"/>
                  </a:lnTo>
                  <a:lnTo>
                    <a:pt x="3235" y="698"/>
                  </a:lnTo>
                  <a:lnTo>
                    <a:pt x="3150" y="579"/>
                  </a:lnTo>
                  <a:lnTo>
                    <a:pt x="3048" y="477"/>
                  </a:lnTo>
                  <a:lnTo>
                    <a:pt x="2929" y="375"/>
                  </a:lnTo>
                  <a:lnTo>
                    <a:pt x="2793" y="290"/>
                  </a:lnTo>
                  <a:lnTo>
                    <a:pt x="2673" y="205"/>
                  </a:lnTo>
                  <a:lnTo>
                    <a:pt x="2520" y="137"/>
                  </a:lnTo>
                  <a:lnTo>
                    <a:pt x="2384" y="86"/>
                  </a:lnTo>
                  <a:lnTo>
                    <a:pt x="2231" y="52"/>
                  </a:lnTo>
                  <a:lnTo>
                    <a:pt x="2061" y="18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4" name="Google Shape;11424;g3a7959378fd_0_14704"/>
            <p:cNvSpPr/>
            <p:nvPr/>
          </p:nvSpPr>
          <p:spPr>
            <a:xfrm>
              <a:off x="-529375" y="3337296"/>
              <a:ext cx="203112" cy="237765"/>
            </a:xfrm>
            <a:custGeom>
              <a:rect b="b" l="l" r="r" t="t"/>
              <a:pathLst>
                <a:path extrusionOk="0" h="4206" w="3593">
                  <a:moveTo>
                    <a:pt x="1583" y="1"/>
                  </a:moveTo>
                  <a:lnTo>
                    <a:pt x="1413" y="35"/>
                  </a:lnTo>
                  <a:lnTo>
                    <a:pt x="1260" y="69"/>
                  </a:lnTo>
                  <a:lnTo>
                    <a:pt x="1090" y="103"/>
                  </a:lnTo>
                  <a:lnTo>
                    <a:pt x="937" y="171"/>
                  </a:lnTo>
                  <a:lnTo>
                    <a:pt x="766" y="273"/>
                  </a:lnTo>
                  <a:lnTo>
                    <a:pt x="596" y="392"/>
                  </a:lnTo>
                  <a:lnTo>
                    <a:pt x="460" y="546"/>
                  </a:lnTo>
                  <a:lnTo>
                    <a:pt x="324" y="699"/>
                  </a:lnTo>
                  <a:lnTo>
                    <a:pt x="222" y="886"/>
                  </a:lnTo>
                  <a:lnTo>
                    <a:pt x="137" y="1073"/>
                  </a:lnTo>
                  <a:lnTo>
                    <a:pt x="85" y="1295"/>
                  </a:lnTo>
                  <a:lnTo>
                    <a:pt x="34" y="1499"/>
                  </a:lnTo>
                  <a:lnTo>
                    <a:pt x="0" y="1720"/>
                  </a:lnTo>
                  <a:lnTo>
                    <a:pt x="0" y="1958"/>
                  </a:lnTo>
                  <a:lnTo>
                    <a:pt x="0" y="2180"/>
                  </a:lnTo>
                  <a:lnTo>
                    <a:pt x="34" y="2401"/>
                  </a:lnTo>
                  <a:lnTo>
                    <a:pt x="68" y="2622"/>
                  </a:lnTo>
                  <a:lnTo>
                    <a:pt x="137" y="2844"/>
                  </a:lnTo>
                  <a:lnTo>
                    <a:pt x="205" y="3048"/>
                  </a:lnTo>
                  <a:lnTo>
                    <a:pt x="290" y="3252"/>
                  </a:lnTo>
                  <a:lnTo>
                    <a:pt x="426" y="3456"/>
                  </a:lnTo>
                  <a:lnTo>
                    <a:pt x="596" y="3661"/>
                  </a:lnTo>
                  <a:lnTo>
                    <a:pt x="766" y="3831"/>
                  </a:lnTo>
                  <a:lnTo>
                    <a:pt x="971" y="3967"/>
                  </a:lnTo>
                  <a:lnTo>
                    <a:pt x="1192" y="4086"/>
                  </a:lnTo>
                  <a:lnTo>
                    <a:pt x="1413" y="4154"/>
                  </a:lnTo>
                  <a:lnTo>
                    <a:pt x="1652" y="4205"/>
                  </a:lnTo>
                  <a:lnTo>
                    <a:pt x="1890" y="4205"/>
                  </a:lnTo>
                  <a:lnTo>
                    <a:pt x="2043" y="4188"/>
                  </a:lnTo>
                  <a:lnTo>
                    <a:pt x="2196" y="4137"/>
                  </a:lnTo>
                  <a:lnTo>
                    <a:pt x="2350" y="4086"/>
                  </a:lnTo>
                  <a:lnTo>
                    <a:pt x="2486" y="4018"/>
                  </a:lnTo>
                  <a:lnTo>
                    <a:pt x="2622" y="3950"/>
                  </a:lnTo>
                  <a:lnTo>
                    <a:pt x="2741" y="3848"/>
                  </a:lnTo>
                  <a:lnTo>
                    <a:pt x="2860" y="3746"/>
                  </a:lnTo>
                  <a:lnTo>
                    <a:pt x="2979" y="3644"/>
                  </a:lnTo>
                  <a:lnTo>
                    <a:pt x="3081" y="3507"/>
                  </a:lnTo>
                  <a:lnTo>
                    <a:pt x="3167" y="3388"/>
                  </a:lnTo>
                  <a:lnTo>
                    <a:pt x="3252" y="3235"/>
                  </a:lnTo>
                  <a:lnTo>
                    <a:pt x="3337" y="3099"/>
                  </a:lnTo>
                  <a:lnTo>
                    <a:pt x="3405" y="2946"/>
                  </a:lnTo>
                  <a:lnTo>
                    <a:pt x="3473" y="2793"/>
                  </a:lnTo>
                  <a:lnTo>
                    <a:pt x="3507" y="2639"/>
                  </a:lnTo>
                  <a:lnTo>
                    <a:pt x="3558" y="2469"/>
                  </a:lnTo>
                  <a:lnTo>
                    <a:pt x="3592" y="2248"/>
                  </a:lnTo>
                  <a:lnTo>
                    <a:pt x="3592" y="2009"/>
                  </a:lnTo>
                  <a:lnTo>
                    <a:pt x="3592" y="1788"/>
                  </a:lnTo>
                  <a:lnTo>
                    <a:pt x="3575" y="1550"/>
                  </a:lnTo>
                  <a:lnTo>
                    <a:pt x="3524" y="1329"/>
                  </a:lnTo>
                  <a:lnTo>
                    <a:pt x="3439" y="1107"/>
                  </a:lnTo>
                  <a:lnTo>
                    <a:pt x="3354" y="903"/>
                  </a:lnTo>
                  <a:lnTo>
                    <a:pt x="3235" y="699"/>
                  </a:lnTo>
                  <a:lnTo>
                    <a:pt x="3133" y="580"/>
                  </a:lnTo>
                  <a:lnTo>
                    <a:pt x="3030" y="460"/>
                  </a:lnTo>
                  <a:lnTo>
                    <a:pt x="2911" y="375"/>
                  </a:lnTo>
                  <a:lnTo>
                    <a:pt x="2792" y="273"/>
                  </a:lnTo>
                  <a:lnTo>
                    <a:pt x="2656" y="205"/>
                  </a:lnTo>
                  <a:lnTo>
                    <a:pt x="2520" y="137"/>
                  </a:lnTo>
                  <a:lnTo>
                    <a:pt x="2367" y="86"/>
                  </a:lnTo>
                  <a:lnTo>
                    <a:pt x="2213" y="52"/>
                  </a:lnTo>
                  <a:lnTo>
                    <a:pt x="2060" y="18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5" name="Google Shape;11425;g3a7959378fd_0_14704"/>
            <p:cNvSpPr/>
            <p:nvPr/>
          </p:nvSpPr>
          <p:spPr>
            <a:xfrm>
              <a:off x="-485112" y="3407563"/>
              <a:ext cx="76089" cy="87621"/>
            </a:xfrm>
            <a:custGeom>
              <a:rect b="b" l="l" r="r" t="t"/>
              <a:pathLst>
                <a:path extrusionOk="0" h="1550" w="1346">
                  <a:moveTo>
                    <a:pt x="596" y="0"/>
                  </a:moveTo>
                  <a:lnTo>
                    <a:pt x="477" y="17"/>
                  </a:lnTo>
                  <a:lnTo>
                    <a:pt x="358" y="69"/>
                  </a:lnTo>
                  <a:lnTo>
                    <a:pt x="290" y="103"/>
                  </a:lnTo>
                  <a:lnTo>
                    <a:pt x="239" y="137"/>
                  </a:lnTo>
                  <a:lnTo>
                    <a:pt x="171" y="205"/>
                  </a:lnTo>
                  <a:lnTo>
                    <a:pt x="137" y="256"/>
                  </a:lnTo>
                  <a:lnTo>
                    <a:pt x="69" y="392"/>
                  </a:lnTo>
                  <a:lnTo>
                    <a:pt x="17" y="562"/>
                  </a:lnTo>
                  <a:lnTo>
                    <a:pt x="0" y="715"/>
                  </a:lnTo>
                  <a:lnTo>
                    <a:pt x="17" y="886"/>
                  </a:lnTo>
                  <a:lnTo>
                    <a:pt x="51" y="1056"/>
                  </a:lnTo>
                  <a:lnTo>
                    <a:pt x="120" y="1192"/>
                  </a:lnTo>
                  <a:lnTo>
                    <a:pt x="171" y="1277"/>
                  </a:lnTo>
                  <a:lnTo>
                    <a:pt x="222" y="1345"/>
                  </a:lnTo>
                  <a:lnTo>
                    <a:pt x="290" y="1413"/>
                  </a:lnTo>
                  <a:lnTo>
                    <a:pt x="375" y="1464"/>
                  </a:lnTo>
                  <a:lnTo>
                    <a:pt x="460" y="1515"/>
                  </a:lnTo>
                  <a:lnTo>
                    <a:pt x="528" y="1533"/>
                  </a:lnTo>
                  <a:lnTo>
                    <a:pt x="630" y="1550"/>
                  </a:lnTo>
                  <a:lnTo>
                    <a:pt x="715" y="1550"/>
                  </a:lnTo>
                  <a:lnTo>
                    <a:pt x="818" y="1533"/>
                  </a:lnTo>
                  <a:lnTo>
                    <a:pt x="937" y="1481"/>
                  </a:lnTo>
                  <a:lnTo>
                    <a:pt x="1022" y="1430"/>
                  </a:lnTo>
                  <a:lnTo>
                    <a:pt x="1107" y="1345"/>
                  </a:lnTo>
                  <a:lnTo>
                    <a:pt x="1192" y="1243"/>
                  </a:lnTo>
                  <a:lnTo>
                    <a:pt x="1243" y="1141"/>
                  </a:lnTo>
                  <a:lnTo>
                    <a:pt x="1294" y="1039"/>
                  </a:lnTo>
                  <a:lnTo>
                    <a:pt x="1328" y="920"/>
                  </a:lnTo>
                  <a:lnTo>
                    <a:pt x="1345" y="749"/>
                  </a:lnTo>
                  <a:lnTo>
                    <a:pt x="1328" y="579"/>
                  </a:lnTo>
                  <a:lnTo>
                    <a:pt x="1294" y="409"/>
                  </a:lnTo>
                  <a:lnTo>
                    <a:pt x="1260" y="324"/>
                  </a:lnTo>
                  <a:lnTo>
                    <a:pt x="1209" y="256"/>
                  </a:lnTo>
                  <a:lnTo>
                    <a:pt x="1141" y="171"/>
                  </a:lnTo>
                  <a:lnTo>
                    <a:pt x="1039" y="103"/>
                  </a:lnTo>
                  <a:lnTo>
                    <a:pt x="937" y="52"/>
                  </a:lnTo>
                  <a:lnTo>
                    <a:pt x="835" y="1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6" name="Google Shape;11426;g3a7959378fd_0_14704"/>
            <p:cNvSpPr/>
            <p:nvPr/>
          </p:nvSpPr>
          <p:spPr>
            <a:xfrm>
              <a:off x="-473580" y="3407563"/>
              <a:ext cx="76089" cy="87621"/>
            </a:xfrm>
            <a:custGeom>
              <a:rect b="b" l="l" r="r" t="t"/>
              <a:pathLst>
                <a:path extrusionOk="0" h="1550" w="1346">
                  <a:moveTo>
                    <a:pt x="596" y="0"/>
                  </a:moveTo>
                  <a:lnTo>
                    <a:pt x="477" y="17"/>
                  </a:lnTo>
                  <a:lnTo>
                    <a:pt x="358" y="69"/>
                  </a:lnTo>
                  <a:lnTo>
                    <a:pt x="290" y="103"/>
                  </a:lnTo>
                  <a:lnTo>
                    <a:pt x="222" y="137"/>
                  </a:lnTo>
                  <a:lnTo>
                    <a:pt x="171" y="205"/>
                  </a:lnTo>
                  <a:lnTo>
                    <a:pt x="120" y="256"/>
                  </a:lnTo>
                  <a:lnTo>
                    <a:pt x="52" y="392"/>
                  </a:lnTo>
                  <a:lnTo>
                    <a:pt x="18" y="562"/>
                  </a:lnTo>
                  <a:lnTo>
                    <a:pt x="1" y="715"/>
                  </a:lnTo>
                  <a:lnTo>
                    <a:pt x="18" y="886"/>
                  </a:lnTo>
                  <a:lnTo>
                    <a:pt x="52" y="1056"/>
                  </a:lnTo>
                  <a:lnTo>
                    <a:pt x="120" y="1192"/>
                  </a:lnTo>
                  <a:lnTo>
                    <a:pt x="171" y="1277"/>
                  </a:lnTo>
                  <a:lnTo>
                    <a:pt x="222" y="1345"/>
                  </a:lnTo>
                  <a:lnTo>
                    <a:pt x="290" y="1413"/>
                  </a:lnTo>
                  <a:lnTo>
                    <a:pt x="358" y="1464"/>
                  </a:lnTo>
                  <a:lnTo>
                    <a:pt x="443" y="1515"/>
                  </a:lnTo>
                  <a:lnTo>
                    <a:pt x="528" y="1533"/>
                  </a:lnTo>
                  <a:lnTo>
                    <a:pt x="614" y="1550"/>
                  </a:lnTo>
                  <a:lnTo>
                    <a:pt x="716" y="1550"/>
                  </a:lnTo>
                  <a:lnTo>
                    <a:pt x="818" y="1533"/>
                  </a:lnTo>
                  <a:lnTo>
                    <a:pt x="920" y="1481"/>
                  </a:lnTo>
                  <a:lnTo>
                    <a:pt x="1022" y="1430"/>
                  </a:lnTo>
                  <a:lnTo>
                    <a:pt x="1107" y="1345"/>
                  </a:lnTo>
                  <a:lnTo>
                    <a:pt x="1175" y="1243"/>
                  </a:lnTo>
                  <a:lnTo>
                    <a:pt x="1243" y="1141"/>
                  </a:lnTo>
                  <a:lnTo>
                    <a:pt x="1294" y="1039"/>
                  </a:lnTo>
                  <a:lnTo>
                    <a:pt x="1311" y="920"/>
                  </a:lnTo>
                  <a:lnTo>
                    <a:pt x="1345" y="749"/>
                  </a:lnTo>
                  <a:lnTo>
                    <a:pt x="1328" y="579"/>
                  </a:lnTo>
                  <a:lnTo>
                    <a:pt x="1277" y="409"/>
                  </a:lnTo>
                  <a:lnTo>
                    <a:pt x="1243" y="324"/>
                  </a:lnTo>
                  <a:lnTo>
                    <a:pt x="1209" y="256"/>
                  </a:lnTo>
                  <a:lnTo>
                    <a:pt x="1124" y="171"/>
                  </a:lnTo>
                  <a:lnTo>
                    <a:pt x="1039" y="103"/>
                  </a:lnTo>
                  <a:lnTo>
                    <a:pt x="937" y="52"/>
                  </a:lnTo>
                  <a:lnTo>
                    <a:pt x="818" y="17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4325" lIns="114325" spcFirstLastPara="1" rIns="114325" wrap="square" tIns="114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7" name="Google Shape;11427;g3a7959378fd_0_14704"/>
          <p:cNvSpPr/>
          <p:nvPr/>
        </p:nvSpPr>
        <p:spPr>
          <a:xfrm>
            <a:off x="2138100" y="1478000"/>
            <a:ext cx="3715500" cy="448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28" name="Google Shape;11428;g3a7959378fd_0_14704"/>
          <p:cNvSpPr txBox="1"/>
          <p:nvPr>
            <p:ph idx="4294967295" type="title"/>
          </p:nvPr>
        </p:nvSpPr>
        <p:spPr>
          <a:xfrm>
            <a:off x="2416650" y="1537125"/>
            <a:ext cx="3000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300" u="sng"/>
              <a:t>Problema o dolor</a:t>
            </a:r>
            <a:endParaRPr sz="2600" u="sng"/>
          </a:p>
        </p:txBody>
      </p:sp>
      <p:sp>
        <p:nvSpPr>
          <p:cNvPr id="11429" name="Google Shape;11429;g3a7959378fd_0_14704"/>
          <p:cNvSpPr txBox="1"/>
          <p:nvPr>
            <p:ph idx="4294967295" type="subTitle"/>
          </p:nvPr>
        </p:nvSpPr>
        <p:spPr>
          <a:xfrm>
            <a:off x="2235900" y="2024625"/>
            <a:ext cx="3617700" cy="39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- Las personas que entrenan no cuentan  con una plataforma centralizada para gestionar rutinas personalizadas.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- Muchos usuarios pierden seguimiento del progreso, no saben si están mejorando y no tienen claridad sobre qué entrenar.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- Los </a:t>
            </a:r>
            <a:r>
              <a:rPr lang="es-CL" sz="1500"/>
              <a:t>entrenadores </a:t>
            </a:r>
            <a:r>
              <a:rPr lang="es-CL" sz="1500"/>
              <a:t>no tienen un sistema simple para crear, editar y asignar rutinas a múltiples usuarios.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- Todo se hace de manera desordenada: en notas, mensajes, PDFs, o planillas que no se actualizan en tiempo real.   </a:t>
            </a:r>
            <a:endParaRPr sz="1500"/>
          </a:p>
        </p:txBody>
      </p:sp>
      <p:sp>
        <p:nvSpPr>
          <p:cNvPr id="11430" name="Google Shape;11430;g3a7959378fd_0_14704"/>
          <p:cNvSpPr/>
          <p:nvPr/>
        </p:nvSpPr>
        <p:spPr>
          <a:xfrm>
            <a:off x="6196401" y="3134252"/>
            <a:ext cx="888600" cy="5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8B14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1" name="Google Shape;11431;g3a7959378fd_0_14704"/>
          <p:cNvSpPr/>
          <p:nvPr/>
        </p:nvSpPr>
        <p:spPr>
          <a:xfrm>
            <a:off x="7319550" y="1478000"/>
            <a:ext cx="3715500" cy="458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32" name="Google Shape;11432;g3a7959378fd_0_14704"/>
          <p:cNvSpPr txBox="1"/>
          <p:nvPr>
            <p:ph idx="4294967295" type="title"/>
          </p:nvPr>
        </p:nvSpPr>
        <p:spPr>
          <a:xfrm>
            <a:off x="7628275" y="1610675"/>
            <a:ext cx="3000000" cy="4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300" u="sng"/>
              <a:t>Propuesta de solución</a:t>
            </a:r>
            <a:endParaRPr sz="2600" u="sng"/>
          </a:p>
        </p:txBody>
      </p:sp>
      <p:sp>
        <p:nvSpPr>
          <p:cNvPr id="11433" name="Google Shape;11433;g3a7959378fd_0_14704"/>
          <p:cNvSpPr txBox="1"/>
          <p:nvPr>
            <p:ph idx="4294967295" type="subTitle"/>
          </p:nvPr>
        </p:nvSpPr>
        <p:spPr>
          <a:xfrm>
            <a:off x="7330000" y="2113050"/>
            <a:ext cx="3617700" cy="39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- RayoStrenght app centraliza todo el proceso de entrenamiento: rutinas, </a:t>
            </a:r>
            <a:r>
              <a:rPr lang="es-CL" sz="1500"/>
              <a:t>usuarios</a:t>
            </a:r>
            <a:r>
              <a:rPr lang="es-CL" sz="1500"/>
              <a:t> y </a:t>
            </a:r>
            <a:r>
              <a:rPr lang="es-CL" sz="1500"/>
              <a:t>progreso</a:t>
            </a:r>
            <a:r>
              <a:rPr lang="es-CL" sz="1500"/>
              <a:t>.   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- Permite a los </a:t>
            </a:r>
            <a:r>
              <a:rPr lang="es-CL" sz="1500"/>
              <a:t>administradores y coaches crear, modificar y asignar rutinas de manera rápida y organizada.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- Ofrece a los usuarios una forma clara de ver su entrenamiento y registrar avances.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/>
              <a:t>- Asegura orden, trazabilidad y una experiencia más profesional tanto usuarios como para entrenadores.  </a:t>
            </a:r>
            <a:endParaRPr sz="1500"/>
          </a:p>
        </p:txBody>
      </p:sp>
      <p:pic>
        <p:nvPicPr>
          <p:cNvPr descr="EscuelaIT Duoc UC - Escuela de Informática y Telecomunicaciones Duoc UC - Duoc  UC | LinkedIn" id="11434" name="Google Shape;11434;g3a7959378fd_0_14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900" y="6066500"/>
            <a:ext cx="3166000" cy="7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8" name="Shape 1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9" name="Google Shape;11439;g3a7959378fd_0_20446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 General</a:t>
            </a:r>
            <a:endParaRPr/>
          </a:p>
        </p:txBody>
      </p:sp>
      <p:grpSp>
        <p:nvGrpSpPr>
          <p:cNvPr id="11440" name="Google Shape;11440;g3a7959378fd_0_20446"/>
          <p:cNvGrpSpPr/>
          <p:nvPr/>
        </p:nvGrpSpPr>
        <p:grpSpPr>
          <a:xfrm>
            <a:off x="11369299" y="938457"/>
            <a:ext cx="635584" cy="1574894"/>
            <a:chOff x="2025650" y="4295675"/>
            <a:chExt cx="476700" cy="1181200"/>
          </a:xfrm>
        </p:grpSpPr>
        <p:sp>
          <p:nvSpPr>
            <p:cNvPr id="11441" name="Google Shape;11441;g3a7959378fd_0_20446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2" name="Google Shape;11442;g3a7959378fd_0_20446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3" name="Google Shape;11443;g3a7959378fd_0_20446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4" name="Google Shape;11444;g3a7959378fd_0_20446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5" name="Google Shape;11445;g3a7959378fd_0_20446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6" name="Google Shape;11446;g3a7959378fd_0_20446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7" name="Google Shape;11447;g3a7959378fd_0_20446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8" name="Google Shape;11448;g3a7959378fd_0_20446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9" name="Google Shape;11449;g3a7959378fd_0_20446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0" name="Google Shape;11450;g3a7959378fd_0_20446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1" name="Google Shape;11451;g3a7959378fd_0_20446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2" name="Google Shape;11452;g3a7959378fd_0_20446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3" name="Google Shape;11453;g3a7959378fd_0_20446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4" name="Google Shape;11454;g3a7959378fd_0_20446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5" name="Google Shape;11455;g3a7959378fd_0_20446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6" name="Google Shape;11456;g3a7959378fd_0_20446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7" name="Google Shape;11457;g3a7959378fd_0_20446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8" name="Google Shape;11458;g3a7959378fd_0_20446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9" name="Google Shape;11459;g3a7959378fd_0_20446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0" name="Google Shape;11460;g3a7959378fd_0_20446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1" name="Google Shape;11461;g3a7959378fd_0_20446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2" name="Google Shape;11462;g3a7959378fd_0_20446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3" name="Google Shape;11463;g3a7959378fd_0_20446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4" name="Google Shape;11464;g3a7959378fd_0_20446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5" name="Google Shape;11465;g3a7959378fd_0_20446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6" name="Google Shape;11466;g3a7959378fd_0_20446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7" name="Google Shape;11467;g3a7959378fd_0_20446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8" name="Google Shape;11468;g3a7959378fd_0_20446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9" name="Google Shape;11469;g3a7959378fd_0_20446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0" name="Google Shape;11470;g3a7959378fd_0_20446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1" name="Google Shape;11471;g3a7959378fd_0_20446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2" name="Google Shape;11472;g3a7959378fd_0_20446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3" name="Google Shape;11473;g3a7959378fd_0_20446"/>
          <p:cNvGrpSpPr/>
          <p:nvPr/>
        </p:nvGrpSpPr>
        <p:grpSpPr>
          <a:xfrm>
            <a:off x="10114816" y="1763046"/>
            <a:ext cx="2713829" cy="3229553"/>
            <a:chOff x="8506975" y="1874775"/>
            <a:chExt cx="2035423" cy="2422225"/>
          </a:xfrm>
        </p:grpSpPr>
        <p:sp>
          <p:nvSpPr>
            <p:cNvPr id="11474" name="Google Shape;11474;g3a7959378fd_0_20446"/>
            <p:cNvSpPr/>
            <p:nvPr/>
          </p:nvSpPr>
          <p:spPr>
            <a:xfrm>
              <a:off x="8858425" y="4182400"/>
              <a:ext cx="1119300" cy="114600"/>
            </a:xfrm>
            <a:prstGeom prst="ellipse">
              <a:avLst/>
            </a:pr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5" name="Google Shape;11475;g3a7959378fd_0_20446"/>
            <p:cNvSpPr/>
            <p:nvPr/>
          </p:nvSpPr>
          <p:spPr>
            <a:xfrm>
              <a:off x="8917976" y="1874775"/>
              <a:ext cx="1234914" cy="1592563"/>
            </a:xfrm>
            <a:custGeom>
              <a:rect b="b" l="l" r="r" t="t"/>
              <a:pathLst>
                <a:path extrusionOk="0" h="28957" w="22454">
                  <a:moveTo>
                    <a:pt x="10470" y="1"/>
                  </a:moveTo>
                  <a:lnTo>
                    <a:pt x="10317" y="18"/>
                  </a:lnTo>
                  <a:lnTo>
                    <a:pt x="10181" y="69"/>
                  </a:lnTo>
                  <a:lnTo>
                    <a:pt x="10044" y="103"/>
                  </a:lnTo>
                  <a:lnTo>
                    <a:pt x="9874" y="188"/>
                  </a:lnTo>
                  <a:lnTo>
                    <a:pt x="9738" y="273"/>
                  </a:lnTo>
                  <a:lnTo>
                    <a:pt x="9602" y="375"/>
                  </a:lnTo>
                  <a:lnTo>
                    <a:pt x="9466" y="494"/>
                  </a:lnTo>
                  <a:lnTo>
                    <a:pt x="9346" y="613"/>
                  </a:lnTo>
                  <a:lnTo>
                    <a:pt x="9244" y="750"/>
                  </a:lnTo>
                  <a:lnTo>
                    <a:pt x="9159" y="903"/>
                  </a:lnTo>
                  <a:lnTo>
                    <a:pt x="9074" y="1056"/>
                  </a:lnTo>
                  <a:lnTo>
                    <a:pt x="9006" y="1226"/>
                  </a:lnTo>
                  <a:lnTo>
                    <a:pt x="8938" y="1396"/>
                  </a:lnTo>
                  <a:lnTo>
                    <a:pt x="8836" y="1737"/>
                  </a:lnTo>
                  <a:lnTo>
                    <a:pt x="8751" y="2111"/>
                  </a:lnTo>
                  <a:lnTo>
                    <a:pt x="8700" y="2469"/>
                  </a:lnTo>
                  <a:lnTo>
                    <a:pt x="8614" y="2554"/>
                  </a:lnTo>
                  <a:lnTo>
                    <a:pt x="8580" y="2605"/>
                  </a:lnTo>
                  <a:lnTo>
                    <a:pt x="8580" y="2622"/>
                  </a:lnTo>
                  <a:lnTo>
                    <a:pt x="8597" y="2639"/>
                  </a:lnTo>
                  <a:lnTo>
                    <a:pt x="8648" y="2656"/>
                  </a:lnTo>
                  <a:lnTo>
                    <a:pt x="8734" y="2673"/>
                  </a:lnTo>
                  <a:lnTo>
                    <a:pt x="8819" y="2673"/>
                  </a:lnTo>
                  <a:lnTo>
                    <a:pt x="8972" y="2639"/>
                  </a:lnTo>
                  <a:lnTo>
                    <a:pt x="8989" y="2894"/>
                  </a:lnTo>
                  <a:lnTo>
                    <a:pt x="8955" y="3099"/>
                  </a:lnTo>
                  <a:lnTo>
                    <a:pt x="8921" y="3269"/>
                  </a:lnTo>
                  <a:lnTo>
                    <a:pt x="8887" y="3388"/>
                  </a:lnTo>
                  <a:lnTo>
                    <a:pt x="8802" y="3609"/>
                  </a:lnTo>
                  <a:lnTo>
                    <a:pt x="8768" y="3729"/>
                  </a:lnTo>
                  <a:lnTo>
                    <a:pt x="8768" y="3865"/>
                  </a:lnTo>
                  <a:lnTo>
                    <a:pt x="8785" y="3950"/>
                  </a:lnTo>
                  <a:lnTo>
                    <a:pt x="8819" y="4018"/>
                  </a:lnTo>
                  <a:lnTo>
                    <a:pt x="8887" y="4154"/>
                  </a:lnTo>
                  <a:lnTo>
                    <a:pt x="8989" y="4290"/>
                  </a:lnTo>
                  <a:lnTo>
                    <a:pt x="9108" y="4375"/>
                  </a:lnTo>
                  <a:lnTo>
                    <a:pt x="9244" y="4444"/>
                  </a:lnTo>
                  <a:lnTo>
                    <a:pt x="9312" y="4478"/>
                  </a:lnTo>
                  <a:lnTo>
                    <a:pt x="9466" y="4478"/>
                  </a:lnTo>
                  <a:lnTo>
                    <a:pt x="9534" y="4461"/>
                  </a:lnTo>
                  <a:lnTo>
                    <a:pt x="9602" y="4444"/>
                  </a:lnTo>
                  <a:lnTo>
                    <a:pt x="9670" y="4409"/>
                  </a:lnTo>
                  <a:lnTo>
                    <a:pt x="9670" y="4409"/>
                  </a:lnTo>
                  <a:lnTo>
                    <a:pt x="9619" y="5039"/>
                  </a:lnTo>
                  <a:lnTo>
                    <a:pt x="9534" y="5652"/>
                  </a:lnTo>
                  <a:lnTo>
                    <a:pt x="9278" y="5703"/>
                  </a:lnTo>
                  <a:lnTo>
                    <a:pt x="9023" y="5754"/>
                  </a:lnTo>
                  <a:lnTo>
                    <a:pt x="8512" y="5890"/>
                  </a:lnTo>
                  <a:lnTo>
                    <a:pt x="8019" y="6061"/>
                  </a:lnTo>
                  <a:lnTo>
                    <a:pt x="7542" y="6265"/>
                  </a:lnTo>
                  <a:lnTo>
                    <a:pt x="7065" y="6503"/>
                  </a:lnTo>
                  <a:lnTo>
                    <a:pt x="6589" y="6759"/>
                  </a:lnTo>
                  <a:lnTo>
                    <a:pt x="6129" y="7048"/>
                  </a:lnTo>
                  <a:lnTo>
                    <a:pt x="5669" y="7337"/>
                  </a:lnTo>
                  <a:lnTo>
                    <a:pt x="5431" y="7269"/>
                  </a:lnTo>
                  <a:lnTo>
                    <a:pt x="5159" y="7218"/>
                  </a:lnTo>
                  <a:lnTo>
                    <a:pt x="4903" y="7184"/>
                  </a:lnTo>
                  <a:lnTo>
                    <a:pt x="4631" y="7184"/>
                  </a:lnTo>
                  <a:lnTo>
                    <a:pt x="4359" y="7201"/>
                  </a:lnTo>
                  <a:lnTo>
                    <a:pt x="4086" y="7252"/>
                  </a:lnTo>
                  <a:lnTo>
                    <a:pt x="3797" y="7320"/>
                  </a:lnTo>
                  <a:lnTo>
                    <a:pt x="3542" y="7405"/>
                  </a:lnTo>
                  <a:lnTo>
                    <a:pt x="3269" y="7508"/>
                  </a:lnTo>
                  <a:lnTo>
                    <a:pt x="2997" y="7644"/>
                  </a:lnTo>
                  <a:lnTo>
                    <a:pt x="2759" y="7780"/>
                  </a:lnTo>
                  <a:lnTo>
                    <a:pt x="2503" y="7950"/>
                  </a:lnTo>
                  <a:lnTo>
                    <a:pt x="2282" y="8120"/>
                  </a:lnTo>
                  <a:lnTo>
                    <a:pt x="2061" y="8325"/>
                  </a:lnTo>
                  <a:lnTo>
                    <a:pt x="1856" y="8529"/>
                  </a:lnTo>
                  <a:lnTo>
                    <a:pt x="1669" y="8750"/>
                  </a:lnTo>
                  <a:lnTo>
                    <a:pt x="1516" y="8989"/>
                  </a:lnTo>
                  <a:lnTo>
                    <a:pt x="1380" y="9210"/>
                  </a:lnTo>
                  <a:lnTo>
                    <a:pt x="1261" y="9448"/>
                  </a:lnTo>
                  <a:lnTo>
                    <a:pt x="1158" y="9704"/>
                  </a:lnTo>
                  <a:lnTo>
                    <a:pt x="1073" y="9959"/>
                  </a:lnTo>
                  <a:lnTo>
                    <a:pt x="1005" y="10231"/>
                  </a:lnTo>
                  <a:lnTo>
                    <a:pt x="954" y="10487"/>
                  </a:lnTo>
                  <a:lnTo>
                    <a:pt x="920" y="10759"/>
                  </a:lnTo>
                  <a:lnTo>
                    <a:pt x="903" y="11031"/>
                  </a:lnTo>
                  <a:lnTo>
                    <a:pt x="903" y="11304"/>
                  </a:lnTo>
                  <a:lnTo>
                    <a:pt x="920" y="11576"/>
                  </a:lnTo>
                  <a:lnTo>
                    <a:pt x="954" y="11848"/>
                  </a:lnTo>
                  <a:lnTo>
                    <a:pt x="1005" y="12104"/>
                  </a:lnTo>
                  <a:lnTo>
                    <a:pt x="1090" y="12359"/>
                  </a:lnTo>
                  <a:lnTo>
                    <a:pt x="1175" y="12614"/>
                  </a:lnTo>
                  <a:lnTo>
                    <a:pt x="1278" y="12870"/>
                  </a:lnTo>
                  <a:lnTo>
                    <a:pt x="1431" y="13159"/>
                  </a:lnTo>
                  <a:lnTo>
                    <a:pt x="1482" y="13312"/>
                  </a:lnTo>
                  <a:lnTo>
                    <a:pt x="1533" y="13466"/>
                  </a:lnTo>
                  <a:lnTo>
                    <a:pt x="1550" y="13619"/>
                  </a:lnTo>
                  <a:lnTo>
                    <a:pt x="1533" y="13755"/>
                  </a:lnTo>
                  <a:lnTo>
                    <a:pt x="1516" y="13891"/>
                  </a:lnTo>
                  <a:lnTo>
                    <a:pt x="1482" y="14044"/>
                  </a:lnTo>
                  <a:lnTo>
                    <a:pt x="1380" y="14317"/>
                  </a:lnTo>
                  <a:lnTo>
                    <a:pt x="1261" y="14589"/>
                  </a:lnTo>
                  <a:lnTo>
                    <a:pt x="1090" y="14998"/>
                  </a:lnTo>
                  <a:lnTo>
                    <a:pt x="954" y="15406"/>
                  </a:lnTo>
                  <a:lnTo>
                    <a:pt x="852" y="15815"/>
                  </a:lnTo>
                  <a:lnTo>
                    <a:pt x="767" y="16240"/>
                  </a:lnTo>
                  <a:lnTo>
                    <a:pt x="699" y="16666"/>
                  </a:lnTo>
                  <a:lnTo>
                    <a:pt x="665" y="17091"/>
                  </a:lnTo>
                  <a:lnTo>
                    <a:pt x="648" y="17534"/>
                  </a:lnTo>
                  <a:lnTo>
                    <a:pt x="665" y="17960"/>
                  </a:lnTo>
                  <a:lnTo>
                    <a:pt x="682" y="18351"/>
                  </a:lnTo>
                  <a:lnTo>
                    <a:pt x="682" y="18555"/>
                  </a:lnTo>
                  <a:lnTo>
                    <a:pt x="648" y="18743"/>
                  </a:lnTo>
                  <a:lnTo>
                    <a:pt x="614" y="18862"/>
                  </a:lnTo>
                  <a:lnTo>
                    <a:pt x="563" y="18981"/>
                  </a:lnTo>
                  <a:lnTo>
                    <a:pt x="426" y="19202"/>
                  </a:lnTo>
                  <a:lnTo>
                    <a:pt x="290" y="19424"/>
                  </a:lnTo>
                  <a:lnTo>
                    <a:pt x="171" y="19662"/>
                  </a:lnTo>
                  <a:lnTo>
                    <a:pt x="120" y="19798"/>
                  </a:lnTo>
                  <a:lnTo>
                    <a:pt x="69" y="19934"/>
                  </a:lnTo>
                  <a:lnTo>
                    <a:pt x="35" y="20087"/>
                  </a:lnTo>
                  <a:lnTo>
                    <a:pt x="18" y="20224"/>
                  </a:lnTo>
                  <a:lnTo>
                    <a:pt x="1" y="20530"/>
                  </a:lnTo>
                  <a:lnTo>
                    <a:pt x="18" y="20836"/>
                  </a:lnTo>
                  <a:lnTo>
                    <a:pt x="69" y="21143"/>
                  </a:lnTo>
                  <a:lnTo>
                    <a:pt x="137" y="21449"/>
                  </a:lnTo>
                  <a:lnTo>
                    <a:pt x="239" y="21739"/>
                  </a:lnTo>
                  <a:lnTo>
                    <a:pt x="341" y="22028"/>
                  </a:lnTo>
                  <a:lnTo>
                    <a:pt x="495" y="22403"/>
                  </a:lnTo>
                  <a:lnTo>
                    <a:pt x="648" y="22777"/>
                  </a:lnTo>
                  <a:lnTo>
                    <a:pt x="818" y="23135"/>
                  </a:lnTo>
                  <a:lnTo>
                    <a:pt x="1005" y="23492"/>
                  </a:lnTo>
                  <a:lnTo>
                    <a:pt x="1192" y="23849"/>
                  </a:lnTo>
                  <a:lnTo>
                    <a:pt x="1414" y="24190"/>
                  </a:lnTo>
                  <a:lnTo>
                    <a:pt x="1618" y="24530"/>
                  </a:lnTo>
                  <a:lnTo>
                    <a:pt x="1856" y="24854"/>
                  </a:lnTo>
                  <a:lnTo>
                    <a:pt x="2078" y="25177"/>
                  </a:lnTo>
                  <a:lnTo>
                    <a:pt x="2333" y="25501"/>
                  </a:lnTo>
                  <a:lnTo>
                    <a:pt x="2588" y="25807"/>
                  </a:lnTo>
                  <a:lnTo>
                    <a:pt x="2861" y="26096"/>
                  </a:lnTo>
                  <a:lnTo>
                    <a:pt x="3133" y="26386"/>
                  </a:lnTo>
                  <a:lnTo>
                    <a:pt x="3405" y="26675"/>
                  </a:lnTo>
                  <a:lnTo>
                    <a:pt x="3712" y="26948"/>
                  </a:lnTo>
                  <a:lnTo>
                    <a:pt x="4001" y="27220"/>
                  </a:lnTo>
                  <a:lnTo>
                    <a:pt x="4257" y="27424"/>
                  </a:lnTo>
                  <a:lnTo>
                    <a:pt x="4376" y="27543"/>
                  </a:lnTo>
                  <a:lnTo>
                    <a:pt x="4478" y="27663"/>
                  </a:lnTo>
                  <a:lnTo>
                    <a:pt x="4580" y="27782"/>
                  </a:lnTo>
                  <a:lnTo>
                    <a:pt x="4665" y="27918"/>
                  </a:lnTo>
                  <a:lnTo>
                    <a:pt x="4716" y="28071"/>
                  </a:lnTo>
                  <a:lnTo>
                    <a:pt x="4750" y="28224"/>
                  </a:lnTo>
                  <a:lnTo>
                    <a:pt x="4767" y="28395"/>
                  </a:lnTo>
                  <a:lnTo>
                    <a:pt x="4767" y="28480"/>
                  </a:lnTo>
                  <a:lnTo>
                    <a:pt x="4784" y="28565"/>
                  </a:lnTo>
                  <a:lnTo>
                    <a:pt x="4835" y="28684"/>
                  </a:lnTo>
                  <a:lnTo>
                    <a:pt x="4920" y="28786"/>
                  </a:lnTo>
                  <a:lnTo>
                    <a:pt x="5023" y="28854"/>
                  </a:lnTo>
                  <a:lnTo>
                    <a:pt x="5142" y="28905"/>
                  </a:lnTo>
                  <a:lnTo>
                    <a:pt x="5278" y="28939"/>
                  </a:lnTo>
                  <a:lnTo>
                    <a:pt x="5397" y="28956"/>
                  </a:lnTo>
                  <a:lnTo>
                    <a:pt x="5533" y="28922"/>
                  </a:lnTo>
                  <a:lnTo>
                    <a:pt x="5652" y="28871"/>
                  </a:lnTo>
                  <a:lnTo>
                    <a:pt x="5755" y="28803"/>
                  </a:lnTo>
                  <a:lnTo>
                    <a:pt x="5857" y="28701"/>
                  </a:lnTo>
                  <a:lnTo>
                    <a:pt x="5925" y="28582"/>
                  </a:lnTo>
                  <a:lnTo>
                    <a:pt x="5976" y="28463"/>
                  </a:lnTo>
                  <a:lnTo>
                    <a:pt x="5993" y="28343"/>
                  </a:lnTo>
                  <a:lnTo>
                    <a:pt x="6010" y="28207"/>
                  </a:lnTo>
                  <a:lnTo>
                    <a:pt x="5993" y="28071"/>
                  </a:lnTo>
                  <a:lnTo>
                    <a:pt x="5976" y="27935"/>
                  </a:lnTo>
                  <a:lnTo>
                    <a:pt x="5908" y="27782"/>
                  </a:lnTo>
                  <a:lnTo>
                    <a:pt x="5840" y="27646"/>
                  </a:lnTo>
                  <a:lnTo>
                    <a:pt x="5755" y="27492"/>
                  </a:lnTo>
                  <a:lnTo>
                    <a:pt x="5687" y="27339"/>
                  </a:lnTo>
                  <a:lnTo>
                    <a:pt x="5635" y="27220"/>
                  </a:lnTo>
                  <a:lnTo>
                    <a:pt x="5601" y="27084"/>
                  </a:lnTo>
                  <a:lnTo>
                    <a:pt x="5567" y="26828"/>
                  </a:lnTo>
                  <a:lnTo>
                    <a:pt x="5567" y="26556"/>
                  </a:lnTo>
                  <a:lnTo>
                    <a:pt x="5567" y="26284"/>
                  </a:lnTo>
                  <a:lnTo>
                    <a:pt x="5567" y="25433"/>
                  </a:lnTo>
                  <a:lnTo>
                    <a:pt x="5550" y="24564"/>
                  </a:lnTo>
                  <a:lnTo>
                    <a:pt x="5533" y="24139"/>
                  </a:lnTo>
                  <a:lnTo>
                    <a:pt x="5482" y="23696"/>
                  </a:lnTo>
                  <a:lnTo>
                    <a:pt x="5448" y="23271"/>
                  </a:lnTo>
                  <a:lnTo>
                    <a:pt x="5380" y="22845"/>
                  </a:lnTo>
                  <a:lnTo>
                    <a:pt x="5295" y="22437"/>
                  </a:lnTo>
                  <a:lnTo>
                    <a:pt x="5210" y="22011"/>
                  </a:lnTo>
                  <a:lnTo>
                    <a:pt x="5108" y="21602"/>
                  </a:lnTo>
                  <a:lnTo>
                    <a:pt x="4972" y="21194"/>
                  </a:lnTo>
                  <a:lnTo>
                    <a:pt x="4835" y="20802"/>
                  </a:lnTo>
                  <a:lnTo>
                    <a:pt x="4665" y="20411"/>
                  </a:lnTo>
                  <a:lnTo>
                    <a:pt x="4478" y="20019"/>
                  </a:lnTo>
                  <a:lnTo>
                    <a:pt x="4274" y="19645"/>
                  </a:lnTo>
                  <a:lnTo>
                    <a:pt x="4206" y="19509"/>
                  </a:lnTo>
                  <a:lnTo>
                    <a:pt x="4171" y="19424"/>
                  </a:lnTo>
                  <a:lnTo>
                    <a:pt x="4171" y="19338"/>
                  </a:lnTo>
                  <a:lnTo>
                    <a:pt x="4206" y="19236"/>
                  </a:lnTo>
                  <a:lnTo>
                    <a:pt x="4257" y="19151"/>
                  </a:lnTo>
                  <a:lnTo>
                    <a:pt x="4750" y="18317"/>
                  </a:lnTo>
                  <a:lnTo>
                    <a:pt x="5193" y="17466"/>
                  </a:lnTo>
                  <a:lnTo>
                    <a:pt x="5635" y="16598"/>
                  </a:lnTo>
                  <a:lnTo>
                    <a:pt x="6027" y="15713"/>
                  </a:lnTo>
                  <a:lnTo>
                    <a:pt x="6282" y="15883"/>
                  </a:lnTo>
                  <a:lnTo>
                    <a:pt x="6555" y="16036"/>
                  </a:lnTo>
                  <a:lnTo>
                    <a:pt x="6810" y="16206"/>
                  </a:lnTo>
                  <a:lnTo>
                    <a:pt x="6946" y="16291"/>
                  </a:lnTo>
                  <a:lnTo>
                    <a:pt x="7048" y="16393"/>
                  </a:lnTo>
                  <a:lnTo>
                    <a:pt x="7167" y="16513"/>
                  </a:lnTo>
                  <a:lnTo>
                    <a:pt x="7270" y="16632"/>
                  </a:lnTo>
                  <a:lnTo>
                    <a:pt x="7372" y="16751"/>
                  </a:lnTo>
                  <a:lnTo>
                    <a:pt x="7457" y="16887"/>
                  </a:lnTo>
                  <a:lnTo>
                    <a:pt x="7610" y="17177"/>
                  </a:lnTo>
                  <a:lnTo>
                    <a:pt x="7729" y="17466"/>
                  </a:lnTo>
                  <a:lnTo>
                    <a:pt x="7865" y="17874"/>
                  </a:lnTo>
                  <a:lnTo>
                    <a:pt x="7968" y="18283"/>
                  </a:lnTo>
                  <a:lnTo>
                    <a:pt x="7951" y="18300"/>
                  </a:lnTo>
                  <a:lnTo>
                    <a:pt x="7934" y="18402"/>
                  </a:lnTo>
                  <a:lnTo>
                    <a:pt x="8036" y="18606"/>
                  </a:lnTo>
                  <a:lnTo>
                    <a:pt x="8121" y="18845"/>
                  </a:lnTo>
                  <a:lnTo>
                    <a:pt x="8189" y="19083"/>
                  </a:lnTo>
                  <a:lnTo>
                    <a:pt x="8240" y="19321"/>
                  </a:lnTo>
                  <a:lnTo>
                    <a:pt x="8274" y="19594"/>
                  </a:lnTo>
                  <a:lnTo>
                    <a:pt x="8291" y="19866"/>
                  </a:lnTo>
                  <a:lnTo>
                    <a:pt x="8308" y="20138"/>
                  </a:lnTo>
                  <a:lnTo>
                    <a:pt x="8308" y="20428"/>
                  </a:lnTo>
                  <a:lnTo>
                    <a:pt x="8291" y="21007"/>
                  </a:lnTo>
                  <a:lnTo>
                    <a:pt x="8223" y="21585"/>
                  </a:lnTo>
                  <a:lnTo>
                    <a:pt x="8138" y="22164"/>
                  </a:lnTo>
                  <a:lnTo>
                    <a:pt x="8019" y="22726"/>
                  </a:lnTo>
                  <a:lnTo>
                    <a:pt x="8155" y="22862"/>
                  </a:lnTo>
                  <a:lnTo>
                    <a:pt x="8308" y="22981"/>
                  </a:lnTo>
                  <a:lnTo>
                    <a:pt x="8597" y="23237"/>
                  </a:lnTo>
                  <a:lnTo>
                    <a:pt x="8921" y="23441"/>
                  </a:lnTo>
                  <a:lnTo>
                    <a:pt x="9227" y="23628"/>
                  </a:lnTo>
                  <a:lnTo>
                    <a:pt x="9534" y="23781"/>
                  </a:lnTo>
                  <a:lnTo>
                    <a:pt x="9857" y="23918"/>
                  </a:lnTo>
                  <a:lnTo>
                    <a:pt x="10181" y="24037"/>
                  </a:lnTo>
                  <a:lnTo>
                    <a:pt x="10504" y="24122"/>
                  </a:lnTo>
                  <a:lnTo>
                    <a:pt x="10827" y="24190"/>
                  </a:lnTo>
                  <a:lnTo>
                    <a:pt x="11168" y="24241"/>
                  </a:lnTo>
                  <a:lnTo>
                    <a:pt x="11508" y="24258"/>
                  </a:lnTo>
                  <a:lnTo>
                    <a:pt x="11832" y="24258"/>
                  </a:lnTo>
                  <a:lnTo>
                    <a:pt x="12172" y="24241"/>
                  </a:lnTo>
                  <a:lnTo>
                    <a:pt x="12513" y="24190"/>
                  </a:lnTo>
                  <a:lnTo>
                    <a:pt x="12836" y="24139"/>
                  </a:lnTo>
                  <a:lnTo>
                    <a:pt x="13159" y="24054"/>
                  </a:lnTo>
                  <a:lnTo>
                    <a:pt x="13483" y="23952"/>
                  </a:lnTo>
                  <a:lnTo>
                    <a:pt x="13806" y="23815"/>
                  </a:lnTo>
                  <a:lnTo>
                    <a:pt x="14113" y="23662"/>
                  </a:lnTo>
                  <a:lnTo>
                    <a:pt x="14402" y="23492"/>
                  </a:lnTo>
                  <a:lnTo>
                    <a:pt x="14504" y="23424"/>
                  </a:lnTo>
                  <a:lnTo>
                    <a:pt x="14606" y="23339"/>
                  </a:lnTo>
                  <a:lnTo>
                    <a:pt x="14675" y="23254"/>
                  </a:lnTo>
                  <a:lnTo>
                    <a:pt x="14726" y="23152"/>
                  </a:lnTo>
                  <a:lnTo>
                    <a:pt x="14845" y="23100"/>
                  </a:lnTo>
                  <a:lnTo>
                    <a:pt x="14947" y="23032"/>
                  </a:lnTo>
                  <a:lnTo>
                    <a:pt x="15049" y="22930"/>
                  </a:lnTo>
                  <a:lnTo>
                    <a:pt x="15117" y="22828"/>
                  </a:lnTo>
                  <a:lnTo>
                    <a:pt x="14998" y="22249"/>
                  </a:lnTo>
                  <a:lnTo>
                    <a:pt x="14896" y="21636"/>
                  </a:lnTo>
                  <a:lnTo>
                    <a:pt x="14828" y="21007"/>
                  </a:lnTo>
                  <a:lnTo>
                    <a:pt x="14794" y="20683"/>
                  </a:lnTo>
                  <a:lnTo>
                    <a:pt x="14794" y="20377"/>
                  </a:lnTo>
                  <a:lnTo>
                    <a:pt x="14777" y="20053"/>
                  </a:lnTo>
                  <a:lnTo>
                    <a:pt x="14794" y="19747"/>
                  </a:lnTo>
                  <a:lnTo>
                    <a:pt x="14828" y="19441"/>
                  </a:lnTo>
                  <a:lnTo>
                    <a:pt x="14862" y="19134"/>
                  </a:lnTo>
                  <a:lnTo>
                    <a:pt x="14930" y="18845"/>
                  </a:lnTo>
                  <a:lnTo>
                    <a:pt x="14998" y="18555"/>
                  </a:lnTo>
                  <a:lnTo>
                    <a:pt x="15100" y="18283"/>
                  </a:lnTo>
                  <a:lnTo>
                    <a:pt x="15202" y="18028"/>
                  </a:lnTo>
                  <a:lnTo>
                    <a:pt x="15287" y="17721"/>
                  </a:lnTo>
                  <a:lnTo>
                    <a:pt x="15372" y="17415"/>
                  </a:lnTo>
                  <a:lnTo>
                    <a:pt x="15475" y="17125"/>
                  </a:lnTo>
                  <a:lnTo>
                    <a:pt x="15594" y="16836"/>
                  </a:lnTo>
                  <a:lnTo>
                    <a:pt x="15713" y="16564"/>
                  </a:lnTo>
                  <a:lnTo>
                    <a:pt x="15866" y="16291"/>
                  </a:lnTo>
                  <a:lnTo>
                    <a:pt x="16053" y="16036"/>
                  </a:lnTo>
                  <a:lnTo>
                    <a:pt x="16258" y="15798"/>
                  </a:lnTo>
                  <a:lnTo>
                    <a:pt x="16394" y="15662"/>
                  </a:lnTo>
                  <a:lnTo>
                    <a:pt x="16598" y="16104"/>
                  </a:lnTo>
                  <a:lnTo>
                    <a:pt x="16785" y="16564"/>
                  </a:lnTo>
                  <a:lnTo>
                    <a:pt x="17228" y="17432"/>
                  </a:lnTo>
                  <a:lnTo>
                    <a:pt x="17688" y="18300"/>
                  </a:lnTo>
                  <a:lnTo>
                    <a:pt x="18181" y="19151"/>
                  </a:lnTo>
                  <a:lnTo>
                    <a:pt x="18232" y="19236"/>
                  </a:lnTo>
                  <a:lnTo>
                    <a:pt x="18266" y="19338"/>
                  </a:lnTo>
                  <a:lnTo>
                    <a:pt x="18266" y="19424"/>
                  </a:lnTo>
                  <a:lnTo>
                    <a:pt x="18232" y="19509"/>
                  </a:lnTo>
                  <a:lnTo>
                    <a:pt x="18164" y="19645"/>
                  </a:lnTo>
                  <a:lnTo>
                    <a:pt x="17960" y="20019"/>
                  </a:lnTo>
                  <a:lnTo>
                    <a:pt x="17773" y="20411"/>
                  </a:lnTo>
                  <a:lnTo>
                    <a:pt x="17619" y="20802"/>
                  </a:lnTo>
                  <a:lnTo>
                    <a:pt x="17466" y="21194"/>
                  </a:lnTo>
                  <a:lnTo>
                    <a:pt x="17347" y="21602"/>
                  </a:lnTo>
                  <a:lnTo>
                    <a:pt x="17228" y="22011"/>
                  </a:lnTo>
                  <a:lnTo>
                    <a:pt x="17143" y="22437"/>
                  </a:lnTo>
                  <a:lnTo>
                    <a:pt x="17058" y="22845"/>
                  </a:lnTo>
                  <a:lnTo>
                    <a:pt x="17007" y="23271"/>
                  </a:lnTo>
                  <a:lnTo>
                    <a:pt x="16956" y="23696"/>
                  </a:lnTo>
                  <a:lnTo>
                    <a:pt x="16922" y="24139"/>
                  </a:lnTo>
                  <a:lnTo>
                    <a:pt x="16887" y="24564"/>
                  </a:lnTo>
                  <a:lnTo>
                    <a:pt x="16870" y="25433"/>
                  </a:lnTo>
                  <a:lnTo>
                    <a:pt x="16870" y="26284"/>
                  </a:lnTo>
                  <a:lnTo>
                    <a:pt x="16887" y="26556"/>
                  </a:lnTo>
                  <a:lnTo>
                    <a:pt x="16870" y="26828"/>
                  </a:lnTo>
                  <a:lnTo>
                    <a:pt x="16836" y="27084"/>
                  </a:lnTo>
                  <a:lnTo>
                    <a:pt x="16802" y="27220"/>
                  </a:lnTo>
                  <a:lnTo>
                    <a:pt x="16768" y="27339"/>
                  </a:lnTo>
                  <a:lnTo>
                    <a:pt x="16683" y="27492"/>
                  </a:lnTo>
                  <a:lnTo>
                    <a:pt x="16615" y="27646"/>
                  </a:lnTo>
                  <a:lnTo>
                    <a:pt x="16530" y="27782"/>
                  </a:lnTo>
                  <a:lnTo>
                    <a:pt x="16479" y="27935"/>
                  </a:lnTo>
                  <a:lnTo>
                    <a:pt x="16445" y="28071"/>
                  </a:lnTo>
                  <a:lnTo>
                    <a:pt x="16428" y="28207"/>
                  </a:lnTo>
                  <a:lnTo>
                    <a:pt x="16445" y="28343"/>
                  </a:lnTo>
                  <a:lnTo>
                    <a:pt x="16479" y="28463"/>
                  </a:lnTo>
                  <a:lnTo>
                    <a:pt x="16530" y="28582"/>
                  </a:lnTo>
                  <a:lnTo>
                    <a:pt x="16598" y="28701"/>
                  </a:lnTo>
                  <a:lnTo>
                    <a:pt x="16683" y="28803"/>
                  </a:lnTo>
                  <a:lnTo>
                    <a:pt x="16785" y="28871"/>
                  </a:lnTo>
                  <a:lnTo>
                    <a:pt x="16904" y="28922"/>
                  </a:lnTo>
                  <a:lnTo>
                    <a:pt x="17041" y="28956"/>
                  </a:lnTo>
                  <a:lnTo>
                    <a:pt x="17177" y="28939"/>
                  </a:lnTo>
                  <a:lnTo>
                    <a:pt x="17296" y="28905"/>
                  </a:lnTo>
                  <a:lnTo>
                    <a:pt x="17415" y="28854"/>
                  </a:lnTo>
                  <a:lnTo>
                    <a:pt x="17517" y="28786"/>
                  </a:lnTo>
                  <a:lnTo>
                    <a:pt x="17602" y="28684"/>
                  </a:lnTo>
                  <a:lnTo>
                    <a:pt x="17653" y="28565"/>
                  </a:lnTo>
                  <a:lnTo>
                    <a:pt x="17671" y="28480"/>
                  </a:lnTo>
                  <a:lnTo>
                    <a:pt x="17671" y="28395"/>
                  </a:lnTo>
                  <a:lnTo>
                    <a:pt x="17688" y="28224"/>
                  </a:lnTo>
                  <a:lnTo>
                    <a:pt x="17722" y="28071"/>
                  </a:lnTo>
                  <a:lnTo>
                    <a:pt x="17790" y="27918"/>
                  </a:lnTo>
                  <a:lnTo>
                    <a:pt x="17858" y="27782"/>
                  </a:lnTo>
                  <a:lnTo>
                    <a:pt x="17960" y="27663"/>
                  </a:lnTo>
                  <a:lnTo>
                    <a:pt x="18079" y="27543"/>
                  </a:lnTo>
                  <a:lnTo>
                    <a:pt x="18198" y="27424"/>
                  </a:lnTo>
                  <a:lnTo>
                    <a:pt x="18437" y="27220"/>
                  </a:lnTo>
                  <a:lnTo>
                    <a:pt x="18743" y="26948"/>
                  </a:lnTo>
                  <a:lnTo>
                    <a:pt x="19032" y="26675"/>
                  </a:lnTo>
                  <a:lnTo>
                    <a:pt x="19305" y="26386"/>
                  </a:lnTo>
                  <a:lnTo>
                    <a:pt x="19594" y="26096"/>
                  </a:lnTo>
                  <a:lnTo>
                    <a:pt x="19849" y="25807"/>
                  </a:lnTo>
                  <a:lnTo>
                    <a:pt x="20105" y="25501"/>
                  </a:lnTo>
                  <a:lnTo>
                    <a:pt x="20360" y="25177"/>
                  </a:lnTo>
                  <a:lnTo>
                    <a:pt x="20598" y="24854"/>
                  </a:lnTo>
                  <a:lnTo>
                    <a:pt x="20820" y="24530"/>
                  </a:lnTo>
                  <a:lnTo>
                    <a:pt x="21041" y="24190"/>
                  </a:lnTo>
                  <a:lnTo>
                    <a:pt x="21245" y="23849"/>
                  </a:lnTo>
                  <a:lnTo>
                    <a:pt x="21433" y="23492"/>
                  </a:lnTo>
                  <a:lnTo>
                    <a:pt x="21620" y="23135"/>
                  </a:lnTo>
                  <a:lnTo>
                    <a:pt x="21790" y="22777"/>
                  </a:lnTo>
                  <a:lnTo>
                    <a:pt x="21960" y="22403"/>
                  </a:lnTo>
                  <a:lnTo>
                    <a:pt x="22113" y="22028"/>
                  </a:lnTo>
                  <a:lnTo>
                    <a:pt x="22216" y="21739"/>
                  </a:lnTo>
                  <a:lnTo>
                    <a:pt x="22301" y="21449"/>
                  </a:lnTo>
                  <a:lnTo>
                    <a:pt x="22386" y="21143"/>
                  </a:lnTo>
                  <a:lnTo>
                    <a:pt x="22420" y="20836"/>
                  </a:lnTo>
                  <a:lnTo>
                    <a:pt x="22454" y="20530"/>
                  </a:lnTo>
                  <a:lnTo>
                    <a:pt x="22437" y="20224"/>
                  </a:lnTo>
                  <a:lnTo>
                    <a:pt x="22403" y="20087"/>
                  </a:lnTo>
                  <a:lnTo>
                    <a:pt x="22369" y="19934"/>
                  </a:lnTo>
                  <a:lnTo>
                    <a:pt x="22318" y="19798"/>
                  </a:lnTo>
                  <a:lnTo>
                    <a:pt x="22267" y="19662"/>
                  </a:lnTo>
                  <a:lnTo>
                    <a:pt x="22147" y="19424"/>
                  </a:lnTo>
                  <a:lnTo>
                    <a:pt x="22011" y="19202"/>
                  </a:lnTo>
                  <a:lnTo>
                    <a:pt x="21892" y="18981"/>
                  </a:lnTo>
                  <a:lnTo>
                    <a:pt x="21841" y="18862"/>
                  </a:lnTo>
                  <a:lnTo>
                    <a:pt x="21790" y="18743"/>
                  </a:lnTo>
                  <a:lnTo>
                    <a:pt x="21756" y="18555"/>
                  </a:lnTo>
                  <a:lnTo>
                    <a:pt x="21756" y="18351"/>
                  </a:lnTo>
                  <a:lnTo>
                    <a:pt x="21773" y="17960"/>
                  </a:lnTo>
                  <a:lnTo>
                    <a:pt x="21790" y="17534"/>
                  </a:lnTo>
                  <a:lnTo>
                    <a:pt x="21773" y="17091"/>
                  </a:lnTo>
                  <a:lnTo>
                    <a:pt x="21739" y="16666"/>
                  </a:lnTo>
                  <a:lnTo>
                    <a:pt x="21671" y="16240"/>
                  </a:lnTo>
                  <a:lnTo>
                    <a:pt x="21586" y="15815"/>
                  </a:lnTo>
                  <a:lnTo>
                    <a:pt x="21484" y="15406"/>
                  </a:lnTo>
                  <a:lnTo>
                    <a:pt x="21347" y="14998"/>
                  </a:lnTo>
                  <a:lnTo>
                    <a:pt x="21194" y="14589"/>
                  </a:lnTo>
                  <a:lnTo>
                    <a:pt x="21075" y="14317"/>
                  </a:lnTo>
                  <a:lnTo>
                    <a:pt x="20973" y="14044"/>
                  </a:lnTo>
                  <a:lnTo>
                    <a:pt x="20922" y="13891"/>
                  </a:lnTo>
                  <a:lnTo>
                    <a:pt x="20905" y="13755"/>
                  </a:lnTo>
                  <a:lnTo>
                    <a:pt x="20905" y="13619"/>
                  </a:lnTo>
                  <a:lnTo>
                    <a:pt x="20905" y="13466"/>
                  </a:lnTo>
                  <a:lnTo>
                    <a:pt x="20956" y="13312"/>
                  </a:lnTo>
                  <a:lnTo>
                    <a:pt x="21007" y="13159"/>
                  </a:lnTo>
                  <a:lnTo>
                    <a:pt x="21160" y="12870"/>
                  </a:lnTo>
                  <a:lnTo>
                    <a:pt x="21262" y="12614"/>
                  </a:lnTo>
                  <a:lnTo>
                    <a:pt x="21364" y="12359"/>
                  </a:lnTo>
                  <a:lnTo>
                    <a:pt x="21433" y="12104"/>
                  </a:lnTo>
                  <a:lnTo>
                    <a:pt x="21484" y="11848"/>
                  </a:lnTo>
                  <a:lnTo>
                    <a:pt x="21518" y="11576"/>
                  </a:lnTo>
                  <a:lnTo>
                    <a:pt x="21552" y="11304"/>
                  </a:lnTo>
                  <a:lnTo>
                    <a:pt x="21552" y="11031"/>
                  </a:lnTo>
                  <a:lnTo>
                    <a:pt x="21535" y="10759"/>
                  </a:lnTo>
                  <a:lnTo>
                    <a:pt x="21501" y="10487"/>
                  </a:lnTo>
                  <a:lnTo>
                    <a:pt x="21450" y="10231"/>
                  </a:lnTo>
                  <a:lnTo>
                    <a:pt x="21364" y="9959"/>
                  </a:lnTo>
                  <a:lnTo>
                    <a:pt x="21279" y="9704"/>
                  </a:lnTo>
                  <a:lnTo>
                    <a:pt x="21177" y="9448"/>
                  </a:lnTo>
                  <a:lnTo>
                    <a:pt x="21058" y="9210"/>
                  </a:lnTo>
                  <a:lnTo>
                    <a:pt x="20922" y="8989"/>
                  </a:lnTo>
                  <a:lnTo>
                    <a:pt x="20769" y="8750"/>
                  </a:lnTo>
                  <a:lnTo>
                    <a:pt x="20615" y="8563"/>
                  </a:lnTo>
                  <a:lnTo>
                    <a:pt x="20445" y="8376"/>
                  </a:lnTo>
                  <a:lnTo>
                    <a:pt x="20258" y="8206"/>
                  </a:lnTo>
                  <a:lnTo>
                    <a:pt x="20071" y="8052"/>
                  </a:lnTo>
                  <a:lnTo>
                    <a:pt x="19866" y="7899"/>
                  </a:lnTo>
                  <a:lnTo>
                    <a:pt x="19645" y="7763"/>
                  </a:lnTo>
                  <a:lnTo>
                    <a:pt x="19441" y="7644"/>
                  </a:lnTo>
                  <a:lnTo>
                    <a:pt x="19203" y="7525"/>
                  </a:lnTo>
                  <a:lnTo>
                    <a:pt x="18981" y="7440"/>
                  </a:lnTo>
                  <a:lnTo>
                    <a:pt x="18743" y="7354"/>
                  </a:lnTo>
                  <a:lnTo>
                    <a:pt x="18522" y="7286"/>
                  </a:lnTo>
                  <a:lnTo>
                    <a:pt x="18283" y="7235"/>
                  </a:lnTo>
                  <a:lnTo>
                    <a:pt x="18045" y="7201"/>
                  </a:lnTo>
                  <a:lnTo>
                    <a:pt x="17807" y="7184"/>
                  </a:lnTo>
                  <a:lnTo>
                    <a:pt x="17568" y="7184"/>
                  </a:lnTo>
                  <a:lnTo>
                    <a:pt x="17347" y="7201"/>
                  </a:lnTo>
                  <a:lnTo>
                    <a:pt x="16853" y="6827"/>
                  </a:lnTo>
                  <a:lnTo>
                    <a:pt x="16615" y="6639"/>
                  </a:lnTo>
                  <a:lnTo>
                    <a:pt x="16377" y="6503"/>
                  </a:lnTo>
                  <a:lnTo>
                    <a:pt x="15985" y="6316"/>
                  </a:lnTo>
                  <a:lnTo>
                    <a:pt x="15594" y="6146"/>
                  </a:lnTo>
                  <a:lnTo>
                    <a:pt x="15185" y="6027"/>
                  </a:lnTo>
                  <a:lnTo>
                    <a:pt x="14760" y="5925"/>
                  </a:lnTo>
                  <a:lnTo>
                    <a:pt x="14419" y="5873"/>
                  </a:lnTo>
                  <a:lnTo>
                    <a:pt x="14062" y="5822"/>
                  </a:lnTo>
                  <a:lnTo>
                    <a:pt x="13721" y="5805"/>
                  </a:lnTo>
                  <a:lnTo>
                    <a:pt x="13364" y="5788"/>
                  </a:lnTo>
                  <a:lnTo>
                    <a:pt x="13159" y="5346"/>
                  </a:lnTo>
                  <a:lnTo>
                    <a:pt x="12972" y="4886"/>
                  </a:lnTo>
                  <a:lnTo>
                    <a:pt x="12768" y="4392"/>
                  </a:lnTo>
                  <a:lnTo>
                    <a:pt x="12581" y="3899"/>
                  </a:lnTo>
                  <a:lnTo>
                    <a:pt x="12410" y="3422"/>
                  </a:lnTo>
                  <a:lnTo>
                    <a:pt x="12274" y="2963"/>
                  </a:lnTo>
                  <a:lnTo>
                    <a:pt x="12155" y="2537"/>
                  </a:lnTo>
                  <a:lnTo>
                    <a:pt x="12053" y="2162"/>
                  </a:lnTo>
                  <a:lnTo>
                    <a:pt x="12036" y="2026"/>
                  </a:lnTo>
                  <a:lnTo>
                    <a:pt x="12036" y="1907"/>
                  </a:lnTo>
                  <a:lnTo>
                    <a:pt x="12036" y="1805"/>
                  </a:lnTo>
                  <a:lnTo>
                    <a:pt x="12053" y="1703"/>
                  </a:lnTo>
                  <a:lnTo>
                    <a:pt x="12087" y="1533"/>
                  </a:lnTo>
                  <a:lnTo>
                    <a:pt x="12138" y="1396"/>
                  </a:lnTo>
                  <a:lnTo>
                    <a:pt x="12189" y="1260"/>
                  </a:lnTo>
                  <a:lnTo>
                    <a:pt x="12189" y="1175"/>
                  </a:lnTo>
                  <a:lnTo>
                    <a:pt x="12189" y="1107"/>
                  </a:lnTo>
                  <a:lnTo>
                    <a:pt x="12172" y="1022"/>
                  </a:lnTo>
                  <a:lnTo>
                    <a:pt x="12138" y="937"/>
                  </a:lnTo>
                  <a:lnTo>
                    <a:pt x="12070" y="835"/>
                  </a:lnTo>
                  <a:lnTo>
                    <a:pt x="12002" y="716"/>
                  </a:lnTo>
                  <a:lnTo>
                    <a:pt x="11900" y="596"/>
                  </a:lnTo>
                  <a:lnTo>
                    <a:pt x="11815" y="494"/>
                  </a:lnTo>
                  <a:lnTo>
                    <a:pt x="11713" y="392"/>
                  </a:lnTo>
                  <a:lnTo>
                    <a:pt x="11593" y="307"/>
                  </a:lnTo>
                  <a:lnTo>
                    <a:pt x="11491" y="239"/>
                  </a:lnTo>
                  <a:lnTo>
                    <a:pt x="11372" y="171"/>
                  </a:lnTo>
                  <a:lnTo>
                    <a:pt x="11253" y="120"/>
                  </a:lnTo>
                  <a:lnTo>
                    <a:pt x="11117" y="69"/>
                  </a:lnTo>
                  <a:lnTo>
                    <a:pt x="10998" y="35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895C3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6" name="Google Shape;11476;g3a7959378fd_0_20446"/>
            <p:cNvSpPr/>
            <p:nvPr/>
          </p:nvSpPr>
          <p:spPr>
            <a:xfrm>
              <a:off x="9438533" y="1874775"/>
              <a:ext cx="714363" cy="1592563"/>
            </a:xfrm>
            <a:custGeom>
              <a:rect b="b" l="l" r="r" t="t"/>
              <a:pathLst>
                <a:path extrusionOk="0" h="28957" w="12989">
                  <a:moveTo>
                    <a:pt x="1005" y="1"/>
                  </a:moveTo>
                  <a:lnTo>
                    <a:pt x="852" y="18"/>
                  </a:lnTo>
                  <a:lnTo>
                    <a:pt x="716" y="69"/>
                  </a:lnTo>
                  <a:lnTo>
                    <a:pt x="579" y="103"/>
                  </a:lnTo>
                  <a:lnTo>
                    <a:pt x="409" y="188"/>
                  </a:lnTo>
                  <a:lnTo>
                    <a:pt x="256" y="699"/>
                  </a:lnTo>
                  <a:lnTo>
                    <a:pt x="103" y="1209"/>
                  </a:lnTo>
                  <a:lnTo>
                    <a:pt x="52" y="1448"/>
                  </a:lnTo>
                  <a:lnTo>
                    <a:pt x="52" y="1482"/>
                  </a:lnTo>
                  <a:lnTo>
                    <a:pt x="52" y="1516"/>
                  </a:lnTo>
                  <a:lnTo>
                    <a:pt x="86" y="1550"/>
                  </a:lnTo>
                  <a:lnTo>
                    <a:pt x="120" y="1567"/>
                  </a:lnTo>
                  <a:lnTo>
                    <a:pt x="171" y="1601"/>
                  </a:lnTo>
                  <a:lnTo>
                    <a:pt x="205" y="1652"/>
                  </a:lnTo>
                  <a:lnTo>
                    <a:pt x="273" y="1754"/>
                  </a:lnTo>
                  <a:lnTo>
                    <a:pt x="222" y="1771"/>
                  </a:lnTo>
                  <a:lnTo>
                    <a:pt x="171" y="1822"/>
                  </a:lnTo>
                  <a:lnTo>
                    <a:pt x="154" y="1890"/>
                  </a:lnTo>
                  <a:lnTo>
                    <a:pt x="137" y="1958"/>
                  </a:lnTo>
                  <a:lnTo>
                    <a:pt x="52" y="2469"/>
                  </a:lnTo>
                  <a:lnTo>
                    <a:pt x="18" y="2980"/>
                  </a:lnTo>
                  <a:lnTo>
                    <a:pt x="1" y="3490"/>
                  </a:lnTo>
                  <a:lnTo>
                    <a:pt x="18" y="4001"/>
                  </a:lnTo>
                  <a:lnTo>
                    <a:pt x="477" y="3848"/>
                  </a:lnTo>
                  <a:lnTo>
                    <a:pt x="920" y="3660"/>
                  </a:lnTo>
                  <a:lnTo>
                    <a:pt x="1328" y="3439"/>
                  </a:lnTo>
                  <a:lnTo>
                    <a:pt x="1737" y="3184"/>
                  </a:lnTo>
                  <a:lnTo>
                    <a:pt x="1839" y="4154"/>
                  </a:lnTo>
                  <a:lnTo>
                    <a:pt x="1907" y="5141"/>
                  </a:lnTo>
                  <a:lnTo>
                    <a:pt x="1958" y="6112"/>
                  </a:lnTo>
                  <a:lnTo>
                    <a:pt x="1958" y="7099"/>
                  </a:lnTo>
                  <a:lnTo>
                    <a:pt x="2026" y="7116"/>
                  </a:lnTo>
                  <a:lnTo>
                    <a:pt x="2111" y="7116"/>
                  </a:lnTo>
                  <a:lnTo>
                    <a:pt x="2248" y="7099"/>
                  </a:lnTo>
                  <a:lnTo>
                    <a:pt x="2401" y="7048"/>
                  </a:lnTo>
                  <a:lnTo>
                    <a:pt x="2537" y="6963"/>
                  </a:lnTo>
                  <a:lnTo>
                    <a:pt x="2792" y="6759"/>
                  </a:lnTo>
                  <a:lnTo>
                    <a:pt x="2928" y="6656"/>
                  </a:lnTo>
                  <a:lnTo>
                    <a:pt x="3065" y="6571"/>
                  </a:lnTo>
                  <a:lnTo>
                    <a:pt x="3184" y="6503"/>
                  </a:lnTo>
                  <a:lnTo>
                    <a:pt x="3303" y="6452"/>
                  </a:lnTo>
                  <a:lnTo>
                    <a:pt x="3422" y="6418"/>
                  </a:lnTo>
                  <a:lnTo>
                    <a:pt x="3541" y="6384"/>
                  </a:lnTo>
                  <a:lnTo>
                    <a:pt x="3797" y="6367"/>
                  </a:lnTo>
                  <a:lnTo>
                    <a:pt x="4052" y="6350"/>
                  </a:lnTo>
                  <a:lnTo>
                    <a:pt x="4290" y="6367"/>
                  </a:lnTo>
                  <a:lnTo>
                    <a:pt x="4512" y="6401"/>
                  </a:lnTo>
                  <a:lnTo>
                    <a:pt x="4750" y="6452"/>
                  </a:lnTo>
                  <a:lnTo>
                    <a:pt x="4988" y="6520"/>
                  </a:lnTo>
                  <a:lnTo>
                    <a:pt x="5210" y="6605"/>
                  </a:lnTo>
                  <a:lnTo>
                    <a:pt x="5414" y="6708"/>
                  </a:lnTo>
                  <a:lnTo>
                    <a:pt x="5635" y="6810"/>
                  </a:lnTo>
                  <a:lnTo>
                    <a:pt x="5822" y="6946"/>
                  </a:lnTo>
                  <a:lnTo>
                    <a:pt x="5686" y="7099"/>
                  </a:lnTo>
                  <a:lnTo>
                    <a:pt x="5516" y="7235"/>
                  </a:lnTo>
                  <a:lnTo>
                    <a:pt x="5329" y="7337"/>
                  </a:lnTo>
                  <a:lnTo>
                    <a:pt x="5141" y="7423"/>
                  </a:lnTo>
                  <a:lnTo>
                    <a:pt x="4937" y="7474"/>
                  </a:lnTo>
                  <a:lnTo>
                    <a:pt x="4716" y="7525"/>
                  </a:lnTo>
                  <a:lnTo>
                    <a:pt x="4512" y="7559"/>
                  </a:lnTo>
                  <a:lnTo>
                    <a:pt x="4290" y="7576"/>
                  </a:lnTo>
                  <a:lnTo>
                    <a:pt x="3865" y="7593"/>
                  </a:lnTo>
                  <a:lnTo>
                    <a:pt x="3439" y="7610"/>
                  </a:lnTo>
                  <a:lnTo>
                    <a:pt x="3218" y="7627"/>
                  </a:lnTo>
                  <a:lnTo>
                    <a:pt x="3014" y="7644"/>
                  </a:lnTo>
                  <a:lnTo>
                    <a:pt x="2809" y="7678"/>
                  </a:lnTo>
                  <a:lnTo>
                    <a:pt x="2605" y="7729"/>
                  </a:lnTo>
                  <a:lnTo>
                    <a:pt x="2486" y="7763"/>
                  </a:lnTo>
                  <a:lnTo>
                    <a:pt x="2435" y="7797"/>
                  </a:lnTo>
                  <a:lnTo>
                    <a:pt x="2401" y="7831"/>
                  </a:lnTo>
                  <a:lnTo>
                    <a:pt x="2350" y="7916"/>
                  </a:lnTo>
                  <a:lnTo>
                    <a:pt x="2350" y="8001"/>
                  </a:lnTo>
                  <a:lnTo>
                    <a:pt x="2384" y="8069"/>
                  </a:lnTo>
                  <a:lnTo>
                    <a:pt x="2435" y="8154"/>
                  </a:lnTo>
                  <a:lnTo>
                    <a:pt x="2503" y="8223"/>
                  </a:lnTo>
                  <a:lnTo>
                    <a:pt x="2588" y="8291"/>
                  </a:lnTo>
                  <a:lnTo>
                    <a:pt x="2673" y="8342"/>
                  </a:lnTo>
                  <a:lnTo>
                    <a:pt x="2775" y="8393"/>
                  </a:lnTo>
                  <a:lnTo>
                    <a:pt x="3269" y="8546"/>
                  </a:lnTo>
                  <a:lnTo>
                    <a:pt x="3780" y="8682"/>
                  </a:lnTo>
                  <a:lnTo>
                    <a:pt x="4290" y="8801"/>
                  </a:lnTo>
                  <a:lnTo>
                    <a:pt x="4801" y="8886"/>
                  </a:lnTo>
                  <a:lnTo>
                    <a:pt x="5312" y="8955"/>
                  </a:lnTo>
                  <a:lnTo>
                    <a:pt x="5839" y="8989"/>
                  </a:lnTo>
                  <a:lnTo>
                    <a:pt x="6367" y="9006"/>
                  </a:lnTo>
                  <a:lnTo>
                    <a:pt x="6878" y="9006"/>
                  </a:lnTo>
                  <a:lnTo>
                    <a:pt x="7065" y="8989"/>
                  </a:lnTo>
                  <a:lnTo>
                    <a:pt x="7252" y="8972"/>
                  </a:lnTo>
                  <a:lnTo>
                    <a:pt x="7439" y="8921"/>
                  </a:lnTo>
                  <a:lnTo>
                    <a:pt x="7610" y="8852"/>
                  </a:lnTo>
                  <a:lnTo>
                    <a:pt x="7729" y="8784"/>
                  </a:lnTo>
                  <a:lnTo>
                    <a:pt x="7831" y="8716"/>
                  </a:lnTo>
                  <a:lnTo>
                    <a:pt x="7933" y="8631"/>
                  </a:lnTo>
                  <a:lnTo>
                    <a:pt x="8035" y="8580"/>
                  </a:lnTo>
                  <a:lnTo>
                    <a:pt x="8188" y="8512"/>
                  </a:lnTo>
                  <a:lnTo>
                    <a:pt x="8342" y="8495"/>
                  </a:lnTo>
                  <a:lnTo>
                    <a:pt x="8495" y="8495"/>
                  </a:lnTo>
                  <a:lnTo>
                    <a:pt x="8665" y="8529"/>
                  </a:lnTo>
                  <a:lnTo>
                    <a:pt x="8818" y="8563"/>
                  </a:lnTo>
                  <a:lnTo>
                    <a:pt x="8972" y="8631"/>
                  </a:lnTo>
                  <a:lnTo>
                    <a:pt x="9108" y="8699"/>
                  </a:lnTo>
                  <a:lnTo>
                    <a:pt x="9244" y="8784"/>
                  </a:lnTo>
                  <a:lnTo>
                    <a:pt x="9482" y="8972"/>
                  </a:lnTo>
                  <a:lnTo>
                    <a:pt x="9704" y="9176"/>
                  </a:lnTo>
                  <a:lnTo>
                    <a:pt x="9891" y="9414"/>
                  </a:lnTo>
                  <a:lnTo>
                    <a:pt x="10061" y="9670"/>
                  </a:lnTo>
                  <a:lnTo>
                    <a:pt x="10180" y="9925"/>
                  </a:lnTo>
                  <a:lnTo>
                    <a:pt x="10282" y="10214"/>
                  </a:lnTo>
                  <a:lnTo>
                    <a:pt x="10350" y="10504"/>
                  </a:lnTo>
                  <a:lnTo>
                    <a:pt x="10367" y="10640"/>
                  </a:lnTo>
                  <a:lnTo>
                    <a:pt x="10367" y="10793"/>
                  </a:lnTo>
                  <a:lnTo>
                    <a:pt x="10367" y="10946"/>
                  </a:lnTo>
                  <a:lnTo>
                    <a:pt x="10350" y="11099"/>
                  </a:lnTo>
                  <a:lnTo>
                    <a:pt x="10333" y="11236"/>
                  </a:lnTo>
                  <a:lnTo>
                    <a:pt x="10299" y="11389"/>
                  </a:lnTo>
                  <a:lnTo>
                    <a:pt x="10248" y="11525"/>
                  </a:lnTo>
                  <a:lnTo>
                    <a:pt x="10197" y="11661"/>
                  </a:lnTo>
                  <a:lnTo>
                    <a:pt x="10129" y="11797"/>
                  </a:lnTo>
                  <a:lnTo>
                    <a:pt x="10044" y="11934"/>
                  </a:lnTo>
                  <a:lnTo>
                    <a:pt x="9976" y="12053"/>
                  </a:lnTo>
                  <a:lnTo>
                    <a:pt x="9874" y="12172"/>
                  </a:lnTo>
                  <a:lnTo>
                    <a:pt x="9772" y="12274"/>
                  </a:lnTo>
                  <a:lnTo>
                    <a:pt x="9669" y="12376"/>
                  </a:lnTo>
                  <a:lnTo>
                    <a:pt x="9550" y="12478"/>
                  </a:lnTo>
                  <a:lnTo>
                    <a:pt x="9431" y="12563"/>
                  </a:lnTo>
                  <a:lnTo>
                    <a:pt x="9312" y="12631"/>
                  </a:lnTo>
                  <a:lnTo>
                    <a:pt x="9176" y="12700"/>
                  </a:lnTo>
                  <a:lnTo>
                    <a:pt x="9159" y="12751"/>
                  </a:lnTo>
                  <a:lnTo>
                    <a:pt x="9159" y="12802"/>
                  </a:lnTo>
                  <a:lnTo>
                    <a:pt x="9159" y="12853"/>
                  </a:lnTo>
                  <a:lnTo>
                    <a:pt x="9193" y="12904"/>
                  </a:lnTo>
                  <a:lnTo>
                    <a:pt x="9227" y="12938"/>
                  </a:lnTo>
                  <a:lnTo>
                    <a:pt x="9278" y="12972"/>
                  </a:lnTo>
                  <a:lnTo>
                    <a:pt x="9329" y="13006"/>
                  </a:lnTo>
                  <a:lnTo>
                    <a:pt x="9397" y="13023"/>
                  </a:lnTo>
                  <a:lnTo>
                    <a:pt x="9499" y="13040"/>
                  </a:lnTo>
                  <a:lnTo>
                    <a:pt x="9618" y="13057"/>
                  </a:lnTo>
                  <a:lnTo>
                    <a:pt x="9738" y="13057"/>
                  </a:lnTo>
                  <a:lnTo>
                    <a:pt x="9857" y="13091"/>
                  </a:lnTo>
                  <a:lnTo>
                    <a:pt x="9942" y="13142"/>
                  </a:lnTo>
                  <a:lnTo>
                    <a:pt x="10010" y="13210"/>
                  </a:lnTo>
                  <a:lnTo>
                    <a:pt x="10078" y="13295"/>
                  </a:lnTo>
                  <a:lnTo>
                    <a:pt x="10112" y="13397"/>
                  </a:lnTo>
                  <a:lnTo>
                    <a:pt x="10146" y="13500"/>
                  </a:lnTo>
                  <a:lnTo>
                    <a:pt x="10146" y="13619"/>
                  </a:lnTo>
                  <a:lnTo>
                    <a:pt x="10146" y="13721"/>
                  </a:lnTo>
                  <a:lnTo>
                    <a:pt x="10112" y="13823"/>
                  </a:lnTo>
                  <a:lnTo>
                    <a:pt x="10078" y="13925"/>
                  </a:lnTo>
                  <a:lnTo>
                    <a:pt x="10044" y="14027"/>
                  </a:lnTo>
                  <a:lnTo>
                    <a:pt x="9925" y="14215"/>
                  </a:lnTo>
                  <a:lnTo>
                    <a:pt x="9686" y="14572"/>
                  </a:lnTo>
                  <a:lnTo>
                    <a:pt x="9601" y="14742"/>
                  </a:lnTo>
                  <a:lnTo>
                    <a:pt x="9533" y="14913"/>
                  </a:lnTo>
                  <a:lnTo>
                    <a:pt x="9465" y="15083"/>
                  </a:lnTo>
                  <a:lnTo>
                    <a:pt x="9431" y="15253"/>
                  </a:lnTo>
                  <a:lnTo>
                    <a:pt x="9397" y="15423"/>
                  </a:lnTo>
                  <a:lnTo>
                    <a:pt x="9363" y="15610"/>
                  </a:lnTo>
                  <a:lnTo>
                    <a:pt x="9363" y="15781"/>
                  </a:lnTo>
                  <a:lnTo>
                    <a:pt x="9363" y="15968"/>
                  </a:lnTo>
                  <a:lnTo>
                    <a:pt x="9363" y="16155"/>
                  </a:lnTo>
                  <a:lnTo>
                    <a:pt x="9380" y="16325"/>
                  </a:lnTo>
                  <a:lnTo>
                    <a:pt x="9448" y="16700"/>
                  </a:lnTo>
                  <a:lnTo>
                    <a:pt x="9567" y="17057"/>
                  </a:lnTo>
                  <a:lnTo>
                    <a:pt x="9704" y="17398"/>
                  </a:lnTo>
                  <a:lnTo>
                    <a:pt x="9857" y="17721"/>
                  </a:lnTo>
                  <a:lnTo>
                    <a:pt x="10044" y="18028"/>
                  </a:lnTo>
                  <a:lnTo>
                    <a:pt x="10248" y="18334"/>
                  </a:lnTo>
                  <a:lnTo>
                    <a:pt x="10470" y="18623"/>
                  </a:lnTo>
                  <a:lnTo>
                    <a:pt x="10708" y="18896"/>
                  </a:lnTo>
                  <a:lnTo>
                    <a:pt x="10946" y="19185"/>
                  </a:lnTo>
                  <a:lnTo>
                    <a:pt x="11440" y="19713"/>
                  </a:lnTo>
                  <a:lnTo>
                    <a:pt x="11321" y="19662"/>
                  </a:lnTo>
                  <a:lnTo>
                    <a:pt x="11184" y="19611"/>
                  </a:lnTo>
                  <a:lnTo>
                    <a:pt x="11048" y="19594"/>
                  </a:lnTo>
                  <a:lnTo>
                    <a:pt x="10912" y="19594"/>
                  </a:lnTo>
                  <a:lnTo>
                    <a:pt x="10793" y="19611"/>
                  </a:lnTo>
                  <a:lnTo>
                    <a:pt x="10657" y="19628"/>
                  </a:lnTo>
                  <a:lnTo>
                    <a:pt x="10521" y="19679"/>
                  </a:lnTo>
                  <a:lnTo>
                    <a:pt x="10384" y="19747"/>
                  </a:lnTo>
                  <a:lnTo>
                    <a:pt x="10265" y="19815"/>
                  </a:lnTo>
                  <a:lnTo>
                    <a:pt x="10146" y="19900"/>
                  </a:lnTo>
                  <a:lnTo>
                    <a:pt x="10044" y="19985"/>
                  </a:lnTo>
                  <a:lnTo>
                    <a:pt x="9925" y="20087"/>
                  </a:lnTo>
                  <a:lnTo>
                    <a:pt x="9840" y="20207"/>
                  </a:lnTo>
                  <a:lnTo>
                    <a:pt x="9755" y="20326"/>
                  </a:lnTo>
                  <a:lnTo>
                    <a:pt x="9669" y="20445"/>
                  </a:lnTo>
                  <a:lnTo>
                    <a:pt x="9618" y="20564"/>
                  </a:lnTo>
                  <a:lnTo>
                    <a:pt x="9516" y="20836"/>
                  </a:lnTo>
                  <a:lnTo>
                    <a:pt x="9465" y="21109"/>
                  </a:lnTo>
                  <a:lnTo>
                    <a:pt x="9431" y="21398"/>
                  </a:lnTo>
                  <a:lnTo>
                    <a:pt x="9414" y="21671"/>
                  </a:lnTo>
                  <a:lnTo>
                    <a:pt x="9414" y="21960"/>
                  </a:lnTo>
                  <a:lnTo>
                    <a:pt x="9414" y="22249"/>
                  </a:lnTo>
                  <a:lnTo>
                    <a:pt x="9431" y="22828"/>
                  </a:lnTo>
                  <a:lnTo>
                    <a:pt x="9448" y="23254"/>
                  </a:lnTo>
                  <a:lnTo>
                    <a:pt x="9431" y="23662"/>
                  </a:lnTo>
                  <a:lnTo>
                    <a:pt x="9397" y="24088"/>
                  </a:lnTo>
                  <a:lnTo>
                    <a:pt x="9346" y="24496"/>
                  </a:lnTo>
                  <a:lnTo>
                    <a:pt x="9278" y="24922"/>
                  </a:lnTo>
                  <a:lnTo>
                    <a:pt x="9193" y="25330"/>
                  </a:lnTo>
                  <a:lnTo>
                    <a:pt x="9091" y="25739"/>
                  </a:lnTo>
                  <a:lnTo>
                    <a:pt x="8972" y="26131"/>
                  </a:lnTo>
                  <a:lnTo>
                    <a:pt x="8852" y="26488"/>
                  </a:lnTo>
                  <a:lnTo>
                    <a:pt x="8784" y="26641"/>
                  </a:lnTo>
                  <a:lnTo>
                    <a:pt x="8699" y="26811"/>
                  </a:lnTo>
                  <a:lnTo>
                    <a:pt x="8614" y="26965"/>
                  </a:lnTo>
                  <a:lnTo>
                    <a:pt x="8512" y="27118"/>
                  </a:lnTo>
                  <a:lnTo>
                    <a:pt x="8393" y="27254"/>
                  </a:lnTo>
                  <a:lnTo>
                    <a:pt x="8274" y="27373"/>
                  </a:lnTo>
                  <a:lnTo>
                    <a:pt x="8120" y="27492"/>
                  </a:lnTo>
                  <a:lnTo>
                    <a:pt x="8035" y="27560"/>
                  </a:lnTo>
                  <a:lnTo>
                    <a:pt x="7967" y="27646"/>
                  </a:lnTo>
                  <a:lnTo>
                    <a:pt x="7916" y="27714"/>
                  </a:lnTo>
                  <a:lnTo>
                    <a:pt x="7865" y="27816"/>
                  </a:lnTo>
                  <a:lnTo>
                    <a:pt x="7797" y="28003"/>
                  </a:lnTo>
                  <a:lnTo>
                    <a:pt x="7457" y="28922"/>
                  </a:lnTo>
                  <a:lnTo>
                    <a:pt x="7559" y="28956"/>
                  </a:lnTo>
                  <a:lnTo>
                    <a:pt x="7678" y="28939"/>
                  </a:lnTo>
                  <a:lnTo>
                    <a:pt x="7797" y="28922"/>
                  </a:lnTo>
                  <a:lnTo>
                    <a:pt x="7899" y="28888"/>
                  </a:lnTo>
                  <a:lnTo>
                    <a:pt x="8001" y="28837"/>
                  </a:lnTo>
                  <a:lnTo>
                    <a:pt x="8086" y="28752"/>
                  </a:lnTo>
                  <a:lnTo>
                    <a:pt x="8154" y="28667"/>
                  </a:lnTo>
                  <a:lnTo>
                    <a:pt x="8188" y="28565"/>
                  </a:lnTo>
                  <a:lnTo>
                    <a:pt x="8206" y="28480"/>
                  </a:lnTo>
                  <a:lnTo>
                    <a:pt x="8206" y="28395"/>
                  </a:lnTo>
                  <a:lnTo>
                    <a:pt x="8223" y="28224"/>
                  </a:lnTo>
                  <a:lnTo>
                    <a:pt x="8257" y="28071"/>
                  </a:lnTo>
                  <a:lnTo>
                    <a:pt x="8325" y="27918"/>
                  </a:lnTo>
                  <a:lnTo>
                    <a:pt x="8393" y="27782"/>
                  </a:lnTo>
                  <a:lnTo>
                    <a:pt x="8495" y="27663"/>
                  </a:lnTo>
                  <a:lnTo>
                    <a:pt x="8614" y="27543"/>
                  </a:lnTo>
                  <a:lnTo>
                    <a:pt x="8733" y="27424"/>
                  </a:lnTo>
                  <a:lnTo>
                    <a:pt x="8972" y="27220"/>
                  </a:lnTo>
                  <a:lnTo>
                    <a:pt x="9278" y="26948"/>
                  </a:lnTo>
                  <a:lnTo>
                    <a:pt x="9567" y="26675"/>
                  </a:lnTo>
                  <a:lnTo>
                    <a:pt x="9840" y="26386"/>
                  </a:lnTo>
                  <a:lnTo>
                    <a:pt x="10129" y="26096"/>
                  </a:lnTo>
                  <a:lnTo>
                    <a:pt x="10384" y="25807"/>
                  </a:lnTo>
                  <a:lnTo>
                    <a:pt x="10640" y="25501"/>
                  </a:lnTo>
                  <a:lnTo>
                    <a:pt x="10895" y="25177"/>
                  </a:lnTo>
                  <a:lnTo>
                    <a:pt x="11133" y="24854"/>
                  </a:lnTo>
                  <a:lnTo>
                    <a:pt x="11355" y="24530"/>
                  </a:lnTo>
                  <a:lnTo>
                    <a:pt x="11576" y="24190"/>
                  </a:lnTo>
                  <a:lnTo>
                    <a:pt x="11780" y="23849"/>
                  </a:lnTo>
                  <a:lnTo>
                    <a:pt x="11968" y="23492"/>
                  </a:lnTo>
                  <a:lnTo>
                    <a:pt x="12155" y="23135"/>
                  </a:lnTo>
                  <a:lnTo>
                    <a:pt x="12325" y="22777"/>
                  </a:lnTo>
                  <a:lnTo>
                    <a:pt x="12495" y="22403"/>
                  </a:lnTo>
                  <a:lnTo>
                    <a:pt x="12648" y="22028"/>
                  </a:lnTo>
                  <a:lnTo>
                    <a:pt x="12751" y="21739"/>
                  </a:lnTo>
                  <a:lnTo>
                    <a:pt x="12836" y="21449"/>
                  </a:lnTo>
                  <a:lnTo>
                    <a:pt x="12921" y="21143"/>
                  </a:lnTo>
                  <a:lnTo>
                    <a:pt x="12955" y="20836"/>
                  </a:lnTo>
                  <a:lnTo>
                    <a:pt x="12989" y="20530"/>
                  </a:lnTo>
                  <a:lnTo>
                    <a:pt x="12972" y="20224"/>
                  </a:lnTo>
                  <a:lnTo>
                    <a:pt x="12938" y="20087"/>
                  </a:lnTo>
                  <a:lnTo>
                    <a:pt x="12904" y="19934"/>
                  </a:lnTo>
                  <a:lnTo>
                    <a:pt x="12853" y="19798"/>
                  </a:lnTo>
                  <a:lnTo>
                    <a:pt x="12802" y="19662"/>
                  </a:lnTo>
                  <a:lnTo>
                    <a:pt x="12682" y="19424"/>
                  </a:lnTo>
                  <a:lnTo>
                    <a:pt x="12546" y="19202"/>
                  </a:lnTo>
                  <a:lnTo>
                    <a:pt x="12427" y="18981"/>
                  </a:lnTo>
                  <a:lnTo>
                    <a:pt x="12376" y="18862"/>
                  </a:lnTo>
                  <a:lnTo>
                    <a:pt x="12325" y="18743"/>
                  </a:lnTo>
                  <a:lnTo>
                    <a:pt x="12291" y="18555"/>
                  </a:lnTo>
                  <a:lnTo>
                    <a:pt x="12291" y="18351"/>
                  </a:lnTo>
                  <a:lnTo>
                    <a:pt x="12308" y="17960"/>
                  </a:lnTo>
                  <a:lnTo>
                    <a:pt x="12325" y="17534"/>
                  </a:lnTo>
                  <a:lnTo>
                    <a:pt x="12308" y="17091"/>
                  </a:lnTo>
                  <a:lnTo>
                    <a:pt x="12274" y="16666"/>
                  </a:lnTo>
                  <a:lnTo>
                    <a:pt x="12206" y="16240"/>
                  </a:lnTo>
                  <a:lnTo>
                    <a:pt x="12121" y="15815"/>
                  </a:lnTo>
                  <a:lnTo>
                    <a:pt x="12019" y="15406"/>
                  </a:lnTo>
                  <a:lnTo>
                    <a:pt x="11882" y="14998"/>
                  </a:lnTo>
                  <a:lnTo>
                    <a:pt x="11729" y="14589"/>
                  </a:lnTo>
                  <a:lnTo>
                    <a:pt x="11610" y="14317"/>
                  </a:lnTo>
                  <a:lnTo>
                    <a:pt x="11508" y="14044"/>
                  </a:lnTo>
                  <a:lnTo>
                    <a:pt x="11457" y="13891"/>
                  </a:lnTo>
                  <a:lnTo>
                    <a:pt x="11440" y="13755"/>
                  </a:lnTo>
                  <a:lnTo>
                    <a:pt x="11440" y="13619"/>
                  </a:lnTo>
                  <a:lnTo>
                    <a:pt x="11440" y="13466"/>
                  </a:lnTo>
                  <a:lnTo>
                    <a:pt x="11491" y="13312"/>
                  </a:lnTo>
                  <a:lnTo>
                    <a:pt x="11542" y="13159"/>
                  </a:lnTo>
                  <a:lnTo>
                    <a:pt x="11695" y="12870"/>
                  </a:lnTo>
                  <a:lnTo>
                    <a:pt x="11797" y="12614"/>
                  </a:lnTo>
                  <a:lnTo>
                    <a:pt x="11899" y="12359"/>
                  </a:lnTo>
                  <a:lnTo>
                    <a:pt x="11968" y="12104"/>
                  </a:lnTo>
                  <a:lnTo>
                    <a:pt x="12019" y="11848"/>
                  </a:lnTo>
                  <a:lnTo>
                    <a:pt x="12053" y="11576"/>
                  </a:lnTo>
                  <a:lnTo>
                    <a:pt x="12087" y="11304"/>
                  </a:lnTo>
                  <a:lnTo>
                    <a:pt x="12087" y="11031"/>
                  </a:lnTo>
                  <a:lnTo>
                    <a:pt x="12070" y="10759"/>
                  </a:lnTo>
                  <a:lnTo>
                    <a:pt x="12036" y="10487"/>
                  </a:lnTo>
                  <a:lnTo>
                    <a:pt x="11985" y="10231"/>
                  </a:lnTo>
                  <a:lnTo>
                    <a:pt x="11899" y="9959"/>
                  </a:lnTo>
                  <a:lnTo>
                    <a:pt x="11814" y="9704"/>
                  </a:lnTo>
                  <a:lnTo>
                    <a:pt x="11712" y="9448"/>
                  </a:lnTo>
                  <a:lnTo>
                    <a:pt x="11593" y="9210"/>
                  </a:lnTo>
                  <a:lnTo>
                    <a:pt x="11457" y="8989"/>
                  </a:lnTo>
                  <a:lnTo>
                    <a:pt x="11304" y="8750"/>
                  </a:lnTo>
                  <a:lnTo>
                    <a:pt x="11150" y="8563"/>
                  </a:lnTo>
                  <a:lnTo>
                    <a:pt x="10980" y="8376"/>
                  </a:lnTo>
                  <a:lnTo>
                    <a:pt x="10793" y="8206"/>
                  </a:lnTo>
                  <a:lnTo>
                    <a:pt x="10606" y="8052"/>
                  </a:lnTo>
                  <a:lnTo>
                    <a:pt x="10401" y="7899"/>
                  </a:lnTo>
                  <a:lnTo>
                    <a:pt x="10180" y="7763"/>
                  </a:lnTo>
                  <a:lnTo>
                    <a:pt x="9976" y="7644"/>
                  </a:lnTo>
                  <a:lnTo>
                    <a:pt x="9738" y="7525"/>
                  </a:lnTo>
                  <a:lnTo>
                    <a:pt x="9516" y="7440"/>
                  </a:lnTo>
                  <a:lnTo>
                    <a:pt x="9278" y="7354"/>
                  </a:lnTo>
                  <a:lnTo>
                    <a:pt x="9057" y="7286"/>
                  </a:lnTo>
                  <a:lnTo>
                    <a:pt x="8818" y="7235"/>
                  </a:lnTo>
                  <a:lnTo>
                    <a:pt x="8580" y="7201"/>
                  </a:lnTo>
                  <a:lnTo>
                    <a:pt x="8342" y="7184"/>
                  </a:lnTo>
                  <a:lnTo>
                    <a:pt x="8103" y="7184"/>
                  </a:lnTo>
                  <a:lnTo>
                    <a:pt x="7882" y="7201"/>
                  </a:lnTo>
                  <a:lnTo>
                    <a:pt x="7388" y="6827"/>
                  </a:lnTo>
                  <a:lnTo>
                    <a:pt x="7150" y="6639"/>
                  </a:lnTo>
                  <a:lnTo>
                    <a:pt x="6912" y="6503"/>
                  </a:lnTo>
                  <a:lnTo>
                    <a:pt x="6520" y="6316"/>
                  </a:lnTo>
                  <a:lnTo>
                    <a:pt x="6129" y="6146"/>
                  </a:lnTo>
                  <a:lnTo>
                    <a:pt x="5720" y="6027"/>
                  </a:lnTo>
                  <a:lnTo>
                    <a:pt x="5295" y="5925"/>
                  </a:lnTo>
                  <a:lnTo>
                    <a:pt x="4954" y="5873"/>
                  </a:lnTo>
                  <a:lnTo>
                    <a:pt x="4597" y="5822"/>
                  </a:lnTo>
                  <a:lnTo>
                    <a:pt x="4256" y="5805"/>
                  </a:lnTo>
                  <a:lnTo>
                    <a:pt x="3899" y="5788"/>
                  </a:lnTo>
                  <a:lnTo>
                    <a:pt x="3694" y="5346"/>
                  </a:lnTo>
                  <a:lnTo>
                    <a:pt x="3507" y="4886"/>
                  </a:lnTo>
                  <a:lnTo>
                    <a:pt x="3303" y="4392"/>
                  </a:lnTo>
                  <a:lnTo>
                    <a:pt x="3116" y="3899"/>
                  </a:lnTo>
                  <a:lnTo>
                    <a:pt x="2945" y="3422"/>
                  </a:lnTo>
                  <a:lnTo>
                    <a:pt x="2809" y="2963"/>
                  </a:lnTo>
                  <a:lnTo>
                    <a:pt x="2690" y="2537"/>
                  </a:lnTo>
                  <a:lnTo>
                    <a:pt x="2588" y="2162"/>
                  </a:lnTo>
                  <a:lnTo>
                    <a:pt x="2571" y="2026"/>
                  </a:lnTo>
                  <a:lnTo>
                    <a:pt x="2571" y="1907"/>
                  </a:lnTo>
                  <a:lnTo>
                    <a:pt x="2571" y="1805"/>
                  </a:lnTo>
                  <a:lnTo>
                    <a:pt x="2588" y="1703"/>
                  </a:lnTo>
                  <a:lnTo>
                    <a:pt x="2622" y="1533"/>
                  </a:lnTo>
                  <a:lnTo>
                    <a:pt x="2673" y="1396"/>
                  </a:lnTo>
                  <a:lnTo>
                    <a:pt x="2724" y="1260"/>
                  </a:lnTo>
                  <a:lnTo>
                    <a:pt x="2724" y="1175"/>
                  </a:lnTo>
                  <a:lnTo>
                    <a:pt x="2724" y="1107"/>
                  </a:lnTo>
                  <a:lnTo>
                    <a:pt x="2707" y="1022"/>
                  </a:lnTo>
                  <a:lnTo>
                    <a:pt x="2673" y="937"/>
                  </a:lnTo>
                  <a:lnTo>
                    <a:pt x="2605" y="835"/>
                  </a:lnTo>
                  <a:lnTo>
                    <a:pt x="2537" y="716"/>
                  </a:lnTo>
                  <a:lnTo>
                    <a:pt x="2435" y="596"/>
                  </a:lnTo>
                  <a:lnTo>
                    <a:pt x="2350" y="494"/>
                  </a:lnTo>
                  <a:lnTo>
                    <a:pt x="2248" y="392"/>
                  </a:lnTo>
                  <a:lnTo>
                    <a:pt x="2128" y="307"/>
                  </a:lnTo>
                  <a:lnTo>
                    <a:pt x="2026" y="239"/>
                  </a:lnTo>
                  <a:lnTo>
                    <a:pt x="1907" y="171"/>
                  </a:lnTo>
                  <a:lnTo>
                    <a:pt x="1788" y="120"/>
                  </a:lnTo>
                  <a:lnTo>
                    <a:pt x="1652" y="69"/>
                  </a:lnTo>
                  <a:lnTo>
                    <a:pt x="1533" y="35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7" name="Google Shape;11477;g3a7959378fd_0_20446"/>
            <p:cNvSpPr/>
            <p:nvPr/>
          </p:nvSpPr>
          <p:spPr>
            <a:xfrm>
              <a:off x="9400144" y="1874775"/>
              <a:ext cx="188256" cy="246279"/>
            </a:xfrm>
            <a:custGeom>
              <a:rect b="b" l="l" r="r" t="t"/>
              <a:pathLst>
                <a:path extrusionOk="0" h="4478" w="3423">
                  <a:moveTo>
                    <a:pt x="1720" y="1"/>
                  </a:moveTo>
                  <a:lnTo>
                    <a:pt x="1584" y="18"/>
                  </a:lnTo>
                  <a:lnTo>
                    <a:pt x="1448" y="52"/>
                  </a:lnTo>
                  <a:lnTo>
                    <a:pt x="1311" y="103"/>
                  </a:lnTo>
                  <a:lnTo>
                    <a:pt x="1294" y="120"/>
                  </a:lnTo>
                  <a:lnTo>
                    <a:pt x="1294" y="120"/>
                  </a:lnTo>
                  <a:lnTo>
                    <a:pt x="1362" y="86"/>
                  </a:lnTo>
                  <a:lnTo>
                    <a:pt x="1567" y="86"/>
                  </a:lnTo>
                  <a:lnTo>
                    <a:pt x="1635" y="103"/>
                  </a:lnTo>
                  <a:lnTo>
                    <a:pt x="1686" y="137"/>
                  </a:lnTo>
                  <a:lnTo>
                    <a:pt x="1754" y="171"/>
                  </a:lnTo>
                  <a:lnTo>
                    <a:pt x="1805" y="222"/>
                  </a:lnTo>
                  <a:lnTo>
                    <a:pt x="1839" y="273"/>
                  </a:lnTo>
                  <a:lnTo>
                    <a:pt x="1873" y="341"/>
                  </a:lnTo>
                  <a:lnTo>
                    <a:pt x="1890" y="409"/>
                  </a:lnTo>
                  <a:lnTo>
                    <a:pt x="1890" y="477"/>
                  </a:lnTo>
                  <a:lnTo>
                    <a:pt x="1890" y="545"/>
                  </a:lnTo>
                  <a:lnTo>
                    <a:pt x="1873" y="613"/>
                  </a:lnTo>
                  <a:lnTo>
                    <a:pt x="1856" y="664"/>
                  </a:lnTo>
                  <a:lnTo>
                    <a:pt x="1822" y="733"/>
                  </a:lnTo>
                  <a:lnTo>
                    <a:pt x="1754" y="801"/>
                  </a:lnTo>
                  <a:lnTo>
                    <a:pt x="1669" y="869"/>
                  </a:lnTo>
                  <a:lnTo>
                    <a:pt x="1499" y="954"/>
                  </a:lnTo>
                  <a:lnTo>
                    <a:pt x="1328" y="1056"/>
                  </a:lnTo>
                  <a:lnTo>
                    <a:pt x="1243" y="1124"/>
                  </a:lnTo>
                  <a:lnTo>
                    <a:pt x="1175" y="1192"/>
                  </a:lnTo>
                  <a:lnTo>
                    <a:pt x="1243" y="1260"/>
                  </a:lnTo>
                  <a:lnTo>
                    <a:pt x="1294" y="1345"/>
                  </a:lnTo>
                  <a:lnTo>
                    <a:pt x="1328" y="1430"/>
                  </a:lnTo>
                  <a:lnTo>
                    <a:pt x="1345" y="1533"/>
                  </a:lnTo>
                  <a:lnTo>
                    <a:pt x="1345" y="1635"/>
                  </a:lnTo>
                  <a:lnTo>
                    <a:pt x="1328" y="1737"/>
                  </a:lnTo>
                  <a:lnTo>
                    <a:pt x="1294" y="1839"/>
                  </a:lnTo>
                  <a:lnTo>
                    <a:pt x="1243" y="1924"/>
                  </a:lnTo>
                  <a:lnTo>
                    <a:pt x="1192" y="2009"/>
                  </a:lnTo>
                  <a:lnTo>
                    <a:pt x="1124" y="2077"/>
                  </a:lnTo>
                  <a:lnTo>
                    <a:pt x="971" y="2214"/>
                  </a:lnTo>
                  <a:lnTo>
                    <a:pt x="818" y="2333"/>
                  </a:lnTo>
                  <a:lnTo>
                    <a:pt x="630" y="2435"/>
                  </a:lnTo>
                  <a:lnTo>
                    <a:pt x="409" y="2554"/>
                  </a:lnTo>
                  <a:lnTo>
                    <a:pt x="205" y="2690"/>
                  </a:lnTo>
                  <a:lnTo>
                    <a:pt x="205" y="2929"/>
                  </a:lnTo>
                  <a:lnTo>
                    <a:pt x="188" y="3133"/>
                  </a:lnTo>
                  <a:lnTo>
                    <a:pt x="154" y="3269"/>
                  </a:lnTo>
                  <a:lnTo>
                    <a:pt x="103" y="3405"/>
                  </a:lnTo>
                  <a:lnTo>
                    <a:pt x="35" y="3609"/>
                  </a:lnTo>
                  <a:lnTo>
                    <a:pt x="1" y="3729"/>
                  </a:lnTo>
                  <a:lnTo>
                    <a:pt x="1" y="3865"/>
                  </a:lnTo>
                  <a:lnTo>
                    <a:pt x="35" y="3984"/>
                  </a:lnTo>
                  <a:lnTo>
                    <a:pt x="86" y="4103"/>
                  </a:lnTo>
                  <a:lnTo>
                    <a:pt x="154" y="4205"/>
                  </a:lnTo>
                  <a:lnTo>
                    <a:pt x="239" y="4290"/>
                  </a:lnTo>
                  <a:lnTo>
                    <a:pt x="324" y="4375"/>
                  </a:lnTo>
                  <a:lnTo>
                    <a:pt x="426" y="4427"/>
                  </a:lnTo>
                  <a:lnTo>
                    <a:pt x="545" y="4461"/>
                  </a:lnTo>
                  <a:lnTo>
                    <a:pt x="647" y="4478"/>
                  </a:lnTo>
                  <a:lnTo>
                    <a:pt x="682" y="4461"/>
                  </a:lnTo>
                  <a:lnTo>
                    <a:pt x="1294" y="3967"/>
                  </a:lnTo>
                  <a:lnTo>
                    <a:pt x="1431" y="3848"/>
                  </a:lnTo>
                  <a:lnTo>
                    <a:pt x="1499" y="3780"/>
                  </a:lnTo>
                  <a:lnTo>
                    <a:pt x="1550" y="3695"/>
                  </a:lnTo>
                  <a:lnTo>
                    <a:pt x="1601" y="3575"/>
                  </a:lnTo>
                  <a:lnTo>
                    <a:pt x="1635" y="3439"/>
                  </a:lnTo>
                  <a:lnTo>
                    <a:pt x="1635" y="3303"/>
                  </a:lnTo>
                  <a:lnTo>
                    <a:pt x="1652" y="3167"/>
                  </a:lnTo>
                  <a:lnTo>
                    <a:pt x="1669" y="2758"/>
                  </a:lnTo>
                  <a:lnTo>
                    <a:pt x="1703" y="2367"/>
                  </a:lnTo>
                  <a:lnTo>
                    <a:pt x="1754" y="1975"/>
                  </a:lnTo>
                  <a:lnTo>
                    <a:pt x="1839" y="1567"/>
                  </a:lnTo>
                  <a:lnTo>
                    <a:pt x="1873" y="1448"/>
                  </a:lnTo>
                  <a:lnTo>
                    <a:pt x="1941" y="1328"/>
                  </a:lnTo>
                  <a:lnTo>
                    <a:pt x="1975" y="1294"/>
                  </a:lnTo>
                  <a:lnTo>
                    <a:pt x="2026" y="1260"/>
                  </a:lnTo>
                  <a:lnTo>
                    <a:pt x="2077" y="1243"/>
                  </a:lnTo>
                  <a:lnTo>
                    <a:pt x="2128" y="1243"/>
                  </a:lnTo>
                  <a:lnTo>
                    <a:pt x="2180" y="1260"/>
                  </a:lnTo>
                  <a:lnTo>
                    <a:pt x="2214" y="1294"/>
                  </a:lnTo>
                  <a:lnTo>
                    <a:pt x="2248" y="1345"/>
                  </a:lnTo>
                  <a:lnTo>
                    <a:pt x="2265" y="1396"/>
                  </a:lnTo>
                  <a:lnTo>
                    <a:pt x="2265" y="1499"/>
                  </a:lnTo>
                  <a:lnTo>
                    <a:pt x="2265" y="1618"/>
                  </a:lnTo>
                  <a:lnTo>
                    <a:pt x="2197" y="1856"/>
                  </a:lnTo>
                  <a:lnTo>
                    <a:pt x="2094" y="2094"/>
                  </a:lnTo>
                  <a:lnTo>
                    <a:pt x="1975" y="2316"/>
                  </a:lnTo>
                  <a:lnTo>
                    <a:pt x="1822" y="2537"/>
                  </a:lnTo>
                  <a:lnTo>
                    <a:pt x="2180" y="2469"/>
                  </a:lnTo>
                  <a:lnTo>
                    <a:pt x="2537" y="2401"/>
                  </a:lnTo>
                  <a:lnTo>
                    <a:pt x="2929" y="2299"/>
                  </a:lnTo>
                  <a:lnTo>
                    <a:pt x="3286" y="2162"/>
                  </a:lnTo>
                  <a:lnTo>
                    <a:pt x="3269" y="2026"/>
                  </a:lnTo>
                  <a:lnTo>
                    <a:pt x="3269" y="1907"/>
                  </a:lnTo>
                  <a:lnTo>
                    <a:pt x="3269" y="1788"/>
                  </a:lnTo>
                  <a:lnTo>
                    <a:pt x="3286" y="1703"/>
                  </a:lnTo>
                  <a:lnTo>
                    <a:pt x="3337" y="1533"/>
                  </a:lnTo>
                  <a:lnTo>
                    <a:pt x="3388" y="1396"/>
                  </a:lnTo>
                  <a:lnTo>
                    <a:pt x="3422" y="1243"/>
                  </a:lnTo>
                  <a:lnTo>
                    <a:pt x="3422" y="1175"/>
                  </a:lnTo>
                  <a:lnTo>
                    <a:pt x="3422" y="1107"/>
                  </a:lnTo>
                  <a:lnTo>
                    <a:pt x="3405" y="1022"/>
                  </a:lnTo>
                  <a:lnTo>
                    <a:pt x="3371" y="937"/>
                  </a:lnTo>
                  <a:lnTo>
                    <a:pt x="3303" y="835"/>
                  </a:lnTo>
                  <a:lnTo>
                    <a:pt x="3235" y="716"/>
                  </a:lnTo>
                  <a:lnTo>
                    <a:pt x="3048" y="494"/>
                  </a:lnTo>
                  <a:lnTo>
                    <a:pt x="2843" y="324"/>
                  </a:lnTo>
                  <a:lnTo>
                    <a:pt x="2724" y="239"/>
                  </a:lnTo>
                  <a:lnTo>
                    <a:pt x="2605" y="171"/>
                  </a:lnTo>
                  <a:lnTo>
                    <a:pt x="2486" y="120"/>
                  </a:lnTo>
                  <a:lnTo>
                    <a:pt x="2367" y="69"/>
                  </a:lnTo>
                  <a:lnTo>
                    <a:pt x="2248" y="35"/>
                  </a:lnTo>
                  <a:lnTo>
                    <a:pt x="2128" y="18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8" name="Google Shape;11478;g3a7959378fd_0_20446"/>
            <p:cNvSpPr/>
            <p:nvPr/>
          </p:nvSpPr>
          <p:spPr>
            <a:xfrm>
              <a:off x="9052831" y="3046018"/>
              <a:ext cx="750881" cy="1214290"/>
            </a:xfrm>
            <a:custGeom>
              <a:rect b="b" l="l" r="r" t="t"/>
              <a:pathLst>
                <a:path extrusionOk="0" h="22079" w="13653">
                  <a:moveTo>
                    <a:pt x="5805" y="0"/>
                  </a:moveTo>
                  <a:lnTo>
                    <a:pt x="5499" y="613"/>
                  </a:lnTo>
                  <a:lnTo>
                    <a:pt x="5209" y="1243"/>
                  </a:lnTo>
                  <a:lnTo>
                    <a:pt x="4937" y="1873"/>
                  </a:lnTo>
                  <a:lnTo>
                    <a:pt x="4698" y="2519"/>
                  </a:lnTo>
                  <a:lnTo>
                    <a:pt x="4477" y="3183"/>
                  </a:lnTo>
                  <a:lnTo>
                    <a:pt x="4273" y="3864"/>
                  </a:lnTo>
                  <a:lnTo>
                    <a:pt x="4103" y="4545"/>
                  </a:lnTo>
                  <a:lnTo>
                    <a:pt x="3966" y="5226"/>
                  </a:lnTo>
                  <a:lnTo>
                    <a:pt x="3847" y="5924"/>
                  </a:lnTo>
                  <a:lnTo>
                    <a:pt x="3762" y="6605"/>
                  </a:lnTo>
                  <a:lnTo>
                    <a:pt x="3711" y="7303"/>
                  </a:lnTo>
                  <a:lnTo>
                    <a:pt x="3677" y="8001"/>
                  </a:lnTo>
                  <a:lnTo>
                    <a:pt x="3677" y="8682"/>
                  </a:lnTo>
                  <a:lnTo>
                    <a:pt x="3728" y="9363"/>
                  </a:lnTo>
                  <a:lnTo>
                    <a:pt x="3796" y="10043"/>
                  </a:lnTo>
                  <a:lnTo>
                    <a:pt x="3915" y="10707"/>
                  </a:lnTo>
                  <a:lnTo>
                    <a:pt x="3932" y="10861"/>
                  </a:lnTo>
                  <a:lnTo>
                    <a:pt x="3949" y="11014"/>
                  </a:lnTo>
                  <a:lnTo>
                    <a:pt x="3932" y="11150"/>
                  </a:lnTo>
                  <a:lnTo>
                    <a:pt x="3915" y="11286"/>
                  </a:lnTo>
                  <a:lnTo>
                    <a:pt x="3864" y="11558"/>
                  </a:lnTo>
                  <a:lnTo>
                    <a:pt x="3813" y="11848"/>
                  </a:lnTo>
                  <a:lnTo>
                    <a:pt x="3796" y="11967"/>
                  </a:lnTo>
                  <a:lnTo>
                    <a:pt x="3813" y="12086"/>
                  </a:lnTo>
                  <a:lnTo>
                    <a:pt x="3864" y="12273"/>
                  </a:lnTo>
                  <a:lnTo>
                    <a:pt x="3881" y="12376"/>
                  </a:lnTo>
                  <a:lnTo>
                    <a:pt x="3898" y="12478"/>
                  </a:lnTo>
                  <a:lnTo>
                    <a:pt x="3881" y="12563"/>
                  </a:lnTo>
                  <a:lnTo>
                    <a:pt x="3847" y="12682"/>
                  </a:lnTo>
                  <a:lnTo>
                    <a:pt x="3592" y="13142"/>
                  </a:lnTo>
                  <a:lnTo>
                    <a:pt x="3371" y="13601"/>
                  </a:lnTo>
                  <a:lnTo>
                    <a:pt x="3149" y="14095"/>
                  </a:lnTo>
                  <a:lnTo>
                    <a:pt x="2962" y="14572"/>
                  </a:lnTo>
                  <a:lnTo>
                    <a:pt x="2809" y="15082"/>
                  </a:lnTo>
                  <a:lnTo>
                    <a:pt x="2673" y="15576"/>
                  </a:lnTo>
                  <a:lnTo>
                    <a:pt x="2554" y="16087"/>
                  </a:lnTo>
                  <a:lnTo>
                    <a:pt x="2468" y="16597"/>
                  </a:lnTo>
                  <a:lnTo>
                    <a:pt x="2332" y="17568"/>
                  </a:lnTo>
                  <a:lnTo>
                    <a:pt x="2264" y="18044"/>
                  </a:lnTo>
                  <a:lnTo>
                    <a:pt x="2213" y="18282"/>
                  </a:lnTo>
                  <a:lnTo>
                    <a:pt x="2145" y="18521"/>
                  </a:lnTo>
                  <a:lnTo>
                    <a:pt x="2026" y="18963"/>
                  </a:lnTo>
                  <a:lnTo>
                    <a:pt x="1924" y="19372"/>
                  </a:lnTo>
                  <a:lnTo>
                    <a:pt x="1822" y="19746"/>
                  </a:lnTo>
                  <a:lnTo>
                    <a:pt x="1754" y="19934"/>
                  </a:lnTo>
                  <a:lnTo>
                    <a:pt x="1668" y="20104"/>
                  </a:lnTo>
                  <a:lnTo>
                    <a:pt x="1566" y="20291"/>
                  </a:lnTo>
                  <a:lnTo>
                    <a:pt x="1447" y="20478"/>
                  </a:lnTo>
                  <a:lnTo>
                    <a:pt x="1294" y="20683"/>
                  </a:lnTo>
                  <a:lnTo>
                    <a:pt x="1107" y="20887"/>
                  </a:lnTo>
                  <a:lnTo>
                    <a:pt x="885" y="21091"/>
                  </a:lnTo>
                  <a:lnTo>
                    <a:pt x="647" y="21313"/>
                  </a:lnTo>
                  <a:lnTo>
                    <a:pt x="341" y="21568"/>
                  </a:lnTo>
                  <a:lnTo>
                    <a:pt x="0" y="21823"/>
                  </a:lnTo>
                  <a:lnTo>
                    <a:pt x="238" y="21908"/>
                  </a:lnTo>
                  <a:lnTo>
                    <a:pt x="494" y="21993"/>
                  </a:lnTo>
                  <a:lnTo>
                    <a:pt x="749" y="22045"/>
                  </a:lnTo>
                  <a:lnTo>
                    <a:pt x="1005" y="22079"/>
                  </a:lnTo>
                  <a:lnTo>
                    <a:pt x="1243" y="22079"/>
                  </a:lnTo>
                  <a:lnTo>
                    <a:pt x="1362" y="22062"/>
                  </a:lnTo>
                  <a:lnTo>
                    <a:pt x="1481" y="22027"/>
                  </a:lnTo>
                  <a:lnTo>
                    <a:pt x="1583" y="21993"/>
                  </a:lnTo>
                  <a:lnTo>
                    <a:pt x="1702" y="21942"/>
                  </a:lnTo>
                  <a:lnTo>
                    <a:pt x="1788" y="21874"/>
                  </a:lnTo>
                  <a:lnTo>
                    <a:pt x="1890" y="21789"/>
                  </a:lnTo>
                  <a:lnTo>
                    <a:pt x="1992" y="21670"/>
                  </a:lnTo>
                  <a:lnTo>
                    <a:pt x="2111" y="21517"/>
                  </a:lnTo>
                  <a:lnTo>
                    <a:pt x="2298" y="21193"/>
                  </a:lnTo>
                  <a:lnTo>
                    <a:pt x="2400" y="21057"/>
                  </a:lnTo>
                  <a:lnTo>
                    <a:pt x="2520" y="20955"/>
                  </a:lnTo>
                  <a:lnTo>
                    <a:pt x="2588" y="20904"/>
                  </a:lnTo>
                  <a:lnTo>
                    <a:pt x="2656" y="20870"/>
                  </a:lnTo>
                  <a:lnTo>
                    <a:pt x="2741" y="20853"/>
                  </a:lnTo>
                  <a:lnTo>
                    <a:pt x="2826" y="20836"/>
                  </a:lnTo>
                  <a:lnTo>
                    <a:pt x="2707" y="20598"/>
                  </a:lnTo>
                  <a:lnTo>
                    <a:pt x="2639" y="20359"/>
                  </a:lnTo>
                  <a:lnTo>
                    <a:pt x="2605" y="20138"/>
                  </a:lnTo>
                  <a:lnTo>
                    <a:pt x="2588" y="19917"/>
                  </a:lnTo>
                  <a:lnTo>
                    <a:pt x="2622" y="19712"/>
                  </a:lnTo>
                  <a:lnTo>
                    <a:pt x="2673" y="19508"/>
                  </a:lnTo>
                  <a:lnTo>
                    <a:pt x="2741" y="19321"/>
                  </a:lnTo>
                  <a:lnTo>
                    <a:pt x="2826" y="19134"/>
                  </a:lnTo>
                  <a:lnTo>
                    <a:pt x="2928" y="18963"/>
                  </a:lnTo>
                  <a:lnTo>
                    <a:pt x="3064" y="18776"/>
                  </a:lnTo>
                  <a:lnTo>
                    <a:pt x="3320" y="18436"/>
                  </a:lnTo>
                  <a:lnTo>
                    <a:pt x="3609" y="18112"/>
                  </a:lnTo>
                  <a:lnTo>
                    <a:pt x="3881" y="17772"/>
                  </a:lnTo>
                  <a:lnTo>
                    <a:pt x="4409" y="17108"/>
                  </a:lnTo>
                  <a:lnTo>
                    <a:pt x="4664" y="16767"/>
                  </a:lnTo>
                  <a:lnTo>
                    <a:pt x="4903" y="16410"/>
                  </a:lnTo>
                  <a:lnTo>
                    <a:pt x="5124" y="16052"/>
                  </a:lnTo>
                  <a:lnTo>
                    <a:pt x="5209" y="15865"/>
                  </a:lnTo>
                  <a:lnTo>
                    <a:pt x="5294" y="15678"/>
                  </a:lnTo>
                  <a:lnTo>
                    <a:pt x="5362" y="15491"/>
                  </a:lnTo>
                  <a:lnTo>
                    <a:pt x="5413" y="15286"/>
                  </a:lnTo>
                  <a:lnTo>
                    <a:pt x="5447" y="15082"/>
                  </a:lnTo>
                  <a:lnTo>
                    <a:pt x="5482" y="14878"/>
                  </a:lnTo>
                  <a:lnTo>
                    <a:pt x="5499" y="14623"/>
                  </a:lnTo>
                  <a:lnTo>
                    <a:pt x="5482" y="14367"/>
                  </a:lnTo>
                  <a:lnTo>
                    <a:pt x="5464" y="13857"/>
                  </a:lnTo>
                  <a:lnTo>
                    <a:pt x="5464" y="13601"/>
                  </a:lnTo>
                  <a:lnTo>
                    <a:pt x="5482" y="13363"/>
                  </a:lnTo>
                  <a:lnTo>
                    <a:pt x="5533" y="13125"/>
                  </a:lnTo>
                  <a:lnTo>
                    <a:pt x="5584" y="13005"/>
                  </a:lnTo>
                  <a:lnTo>
                    <a:pt x="5635" y="12886"/>
                  </a:lnTo>
                  <a:lnTo>
                    <a:pt x="5703" y="12767"/>
                  </a:lnTo>
                  <a:lnTo>
                    <a:pt x="5788" y="12648"/>
                  </a:lnTo>
                  <a:lnTo>
                    <a:pt x="5975" y="12427"/>
                  </a:lnTo>
                  <a:lnTo>
                    <a:pt x="6384" y="12018"/>
                  </a:lnTo>
                  <a:lnTo>
                    <a:pt x="6588" y="11797"/>
                  </a:lnTo>
                  <a:lnTo>
                    <a:pt x="6758" y="11558"/>
                  </a:lnTo>
                  <a:lnTo>
                    <a:pt x="6911" y="11320"/>
                  </a:lnTo>
                  <a:lnTo>
                    <a:pt x="7048" y="11065"/>
                  </a:lnTo>
                  <a:lnTo>
                    <a:pt x="7184" y="10792"/>
                  </a:lnTo>
                  <a:lnTo>
                    <a:pt x="7286" y="10520"/>
                  </a:lnTo>
                  <a:lnTo>
                    <a:pt x="7371" y="10231"/>
                  </a:lnTo>
                  <a:lnTo>
                    <a:pt x="7456" y="9958"/>
                  </a:lnTo>
                  <a:lnTo>
                    <a:pt x="7524" y="9652"/>
                  </a:lnTo>
                  <a:lnTo>
                    <a:pt x="7592" y="9363"/>
                  </a:lnTo>
                  <a:lnTo>
                    <a:pt x="7694" y="8767"/>
                  </a:lnTo>
                  <a:lnTo>
                    <a:pt x="7763" y="8154"/>
                  </a:lnTo>
                  <a:lnTo>
                    <a:pt x="7814" y="7558"/>
                  </a:lnTo>
                  <a:lnTo>
                    <a:pt x="8869" y="7405"/>
                  </a:lnTo>
                  <a:lnTo>
                    <a:pt x="8835" y="7916"/>
                  </a:lnTo>
                  <a:lnTo>
                    <a:pt x="8818" y="8426"/>
                  </a:lnTo>
                  <a:lnTo>
                    <a:pt x="8818" y="8954"/>
                  </a:lnTo>
                  <a:lnTo>
                    <a:pt x="8852" y="9465"/>
                  </a:lnTo>
                  <a:lnTo>
                    <a:pt x="8886" y="9975"/>
                  </a:lnTo>
                  <a:lnTo>
                    <a:pt x="8937" y="10486"/>
                  </a:lnTo>
                  <a:lnTo>
                    <a:pt x="9005" y="10997"/>
                  </a:lnTo>
                  <a:lnTo>
                    <a:pt x="9107" y="11490"/>
                  </a:lnTo>
                  <a:lnTo>
                    <a:pt x="9175" y="11848"/>
                  </a:lnTo>
                  <a:lnTo>
                    <a:pt x="9227" y="12205"/>
                  </a:lnTo>
                  <a:lnTo>
                    <a:pt x="9244" y="12376"/>
                  </a:lnTo>
                  <a:lnTo>
                    <a:pt x="9261" y="12563"/>
                  </a:lnTo>
                  <a:lnTo>
                    <a:pt x="9261" y="12733"/>
                  </a:lnTo>
                  <a:lnTo>
                    <a:pt x="9244" y="12903"/>
                  </a:lnTo>
                  <a:lnTo>
                    <a:pt x="9175" y="13193"/>
                  </a:lnTo>
                  <a:lnTo>
                    <a:pt x="9090" y="13465"/>
                  </a:lnTo>
                  <a:lnTo>
                    <a:pt x="8886" y="14010"/>
                  </a:lnTo>
                  <a:lnTo>
                    <a:pt x="8818" y="14231"/>
                  </a:lnTo>
                  <a:lnTo>
                    <a:pt x="8767" y="14452"/>
                  </a:lnTo>
                  <a:lnTo>
                    <a:pt x="8682" y="14895"/>
                  </a:lnTo>
                  <a:lnTo>
                    <a:pt x="8648" y="15338"/>
                  </a:lnTo>
                  <a:lnTo>
                    <a:pt x="8631" y="15797"/>
                  </a:lnTo>
                  <a:lnTo>
                    <a:pt x="8631" y="16257"/>
                  </a:lnTo>
                  <a:lnTo>
                    <a:pt x="8648" y="16716"/>
                  </a:lnTo>
                  <a:lnTo>
                    <a:pt x="8733" y="17636"/>
                  </a:lnTo>
                  <a:lnTo>
                    <a:pt x="8920" y="19712"/>
                  </a:lnTo>
                  <a:lnTo>
                    <a:pt x="8954" y="19985"/>
                  </a:lnTo>
                  <a:lnTo>
                    <a:pt x="9005" y="20274"/>
                  </a:lnTo>
                  <a:lnTo>
                    <a:pt x="9056" y="20546"/>
                  </a:lnTo>
                  <a:lnTo>
                    <a:pt x="9107" y="20683"/>
                  </a:lnTo>
                  <a:lnTo>
                    <a:pt x="9158" y="20819"/>
                  </a:lnTo>
                  <a:lnTo>
                    <a:pt x="9261" y="21006"/>
                  </a:lnTo>
                  <a:lnTo>
                    <a:pt x="9397" y="21159"/>
                  </a:lnTo>
                  <a:lnTo>
                    <a:pt x="9533" y="21313"/>
                  </a:lnTo>
                  <a:lnTo>
                    <a:pt x="9686" y="21449"/>
                  </a:lnTo>
                  <a:lnTo>
                    <a:pt x="9873" y="21551"/>
                  </a:lnTo>
                  <a:lnTo>
                    <a:pt x="10061" y="21636"/>
                  </a:lnTo>
                  <a:lnTo>
                    <a:pt x="10248" y="21704"/>
                  </a:lnTo>
                  <a:lnTo>
                    <a:pt x="10452" y="21738"/>
                  </a:lnTo>
                  <a:lnTo>
                    <a:pt x="10673" y="21738"/>
                  </a:lnTo>
                  <a:lnTo>
                    <a:pt x="10776" y="21704"/>
                  </a:lnTo>
                  <a:lnTo>
                    <a:pt x="10861" y="21653"/>
                  </a:lnTo>
                  <a:lnTo>
                    <a:pt x="10929" y="21568"/>
                  </a:lnTo>
                  <a:lnTo>
                    <a:pt x="10963" y="21500"/>
                  </a:lnTo>
                  <a:lnTo>
                    <a:pt x="10963" y="21398"/>
                  </a:lnTo>
                  <a:lnTo>
                    <a:pt x="10946" y="21313"/>
                  </a:lnTo>
                  <a:lnTo>
                    <a:pt x="10912" y="21210"/>
                  </a:lnTo>
                  <a:lnTo>
                    <a:pt x="10861" y="21125"/>
                  </a:lnTo>
                  <a:lnTo>
                    <a:pt x="10810" y="21040"/>
                  </a:lnTo>
                  <a:lnTo>
                    <a:pt x="10742" y="20972"/>
                  </a:lnTo>
                  <a:lnTo>
                    <a:pt x="10571" y="20887"/>
                  </a:lnTo>
                  <a:lnTo>
                    <a:pt x="10384" y="20802"/>
                  </a:lnTo>
                  <a:lnTo>
                    <a:pt x="10214" y="20717"/>
                  </a:lnTo>
                  <a:lnTo>
                    <a:pt x="10044" y="20615"/>
                  </a:lnTo>
                  <a:lnTo>
                    <a:pt x="9924" y="20529"/>
                  </a:lnTo>
                  <a:lnTo>
                    <a:pt x="9822" y="20410"/>
                  </a:lnTo>
                  <a:lnTo>
                    <a:pt x="9737" y="20291"/>
                  </a:lnTo>
                  <a:lnTo>
                    <a:pt x="9669" y="20155"/>
                  </a:lnTo>
                  <a:lnTo>
                    <a:pt x="9618" y="20019"/>
                  </a:lnTo>
                  <a:lnTo>
                    <a:pt x="9584" y="19866"/>
                  </a:lnTo>
                  <a:lnTo>
                    <a:pt x="9567" y="19712"/>
                  </a:lnTo>
                  <a:lnTo>
                    <a:pt x="9567" y="19559"/>
                  </a:lnTo>
                  <a:lnTo>
                    <a:pt x="9567" y="19389"/>
                  </a:lnTo>
                  <a:lnTo>
                    <a:pt x="9584" y="19219"/>
                  </a:lnTo>
                  <a:lnTo>
                    <a:pt x="9652" y="18895"/>
                  </a:lnTo>
                  <a:lnTo>
                    <a:pt x="9754" y="18555"/>
                  </a:lnTo>
                  <a:lnTo>
                    <a:pt x="9890" y="18248"/>
                  </a:lnTo>
                  <a:lnTo>
                    <a:pt x="10129" y="17738"/>
                  </a:lnTo>
                  <a:lnTo>
                    <a:pt x="10401" y="17227"/>
                  </a:lnTo>
                  <a:lnTo>
                    <a:pt x="10707" y="16733"/>
                  </a:lnTo>
                  <a:lnTo>
                    <a:pt x="11014" y="16257"/>
                  </a:lnTo>
                  <a:lnTo>
                    <a:pt x="11252" y="15916"/>
                  </a:lnTo>
                  <a:lnTo>
                    <a:pt x="11491" y="15559"/>
                  </a:lnTo>
                  <a:lnTo>
                    <a:pt x="11593" y="15372"/>
                  </a:lnTo>
                  <a:lnTo>
                    <a:pt x="11678" y="15201"/>
                  </a:lnTo>
                  <a:lnTo>
                    <a:pt x="11746" y="14997"/>
                  </a:lnTo>
                  <a:lnTo>
                    <a:pt x="11797" y="14793"/>
                  </a:lnTo>
                  <a:lnTo>
                    <a:pt x="11814" y="14589"/>
                  </a:lnTo>
                  <a:lnTo>
                    <a:pt x="11814" y="14367"/>
                  </a:lnTo>
                  <a:lnTo>
                    <a:pt x="11814" y="14163"/>
                  </a:lnTo>
                  <a:lnTo>
                    <a:pt x="11780" y="13942"/>
                  </a:lnTo>
                  <a:lnTo>
                    <a:pt x="11746" y="13516"/>
                  </a:lnTo>
                  <a:lnTo>
                    <a:pt x="11729" y="13295"/>
                  </a:lnTo>
                  <a:lnTo>
                    <a:pt x="11729" y="13091"/>
                  </a:lnTo>
                  <a:lnTo>
                    <a:pt x="11746" y="12852"/>
                  </a:lnTo>
                  <a:lnTo>
                    <a:pt x="11797" y="12614"/>
                  </a:lnTo>
                  <a:lnTo>
                    <a:pt x="11848" y="12393"/>
                  </a:lnTo>
                  <a:lnTo>
                    <a:pt x="11933" y="12171"/>
                  </a:lnTo>
                  <a:lnTo>
                    <a:pt x="12018" y="11950"/>
                  </a:lnTo>
                  <a:lnTo>
                    <a:pt x="12120" y="11746"/>
                  </a:lnTo>
                  <a:lnTo>
                    <a:pt x="12359" y="11320"/>
                  </a:lnTo>
                  <a:lnTo>
                    <a:pt x="12869" y="10486"/>
                  </a:lnTo>
                  <a:lnTo>
                    <a:pt x="13108" y="10060"/>
                  </a:lnTo>
                  <a:lnTo>
                    <a:pt x="13227" y="9839"/>
                  </a:lnTo>
                  <a:lnTo>
                    <a:pt x="13312" y="9618"/>
                  </a:lnTo>
                  <a:lnTo>
                    <a:pt x="13431" y="9260"/>
                  </a:lnTo>
                  <a:lnTo>
                    <a:pt x="13533" y="8903"/>
                  </a:lnTo>
                  <a:lnTo>
                    <a:pt x="13584" y="8528"/>
                  </a:lnTo>
                  <a:lnTo>
                    <a:pt x="13635" y="8154"/>
                  </a:lnTo>
                  <a:lnTo>
                    <a:pt x="13652" y="7762"/>
                  </a:lnTo>
                  <a:lnTo>
                    <a:pt x="13652" y="7388"/>
                  </a:lnTo>
                  <a:lnTo>
                    <a:pt x="13635" y="6622"/>
                  </a:lnTo>
                  <a:lnTo>
                    <a:pt x="13567" y="5805"/>
                  </a:lnTo>
                  <a:lnTo>
                    <a:pt x="13499" y="4988"/>
                  </a:lnTo>
                  <a:lnTo>
                    <a:pt x="13397" y="4171"/>
                  </a:lnTo>
                  <a:lnTo>
                    <a:pt x="13278" y="3371"/>
                  </a:lnTo>
                  <a:lnTo>
                    <a:pt x="13142" y="2570"/>
                  </a:lnTo>
                  <a:lnTo>
                    <a:pt x="12989" y="1770"/>
                  </a:lnTo>
                  <a:lnTo>
                    <a:pt x="12835" y="970"/>
                  </a:lnTo>
                  <a:lnTo>
                    <a:pt x="12648" y="153"/>
                  </a:lnTo>
                  <a:lnTo>
                    <a:pt x="12495" y="272"/>
                  </a:lnTo>
                  <a:lnTo>
                    <a:pt x="12325" y="392"/>
                  </a:lnTo>
                  <a:lnTo>
                    <a:pt x="12154" y="477"/>
                  </a:lnTo>
                  <a:lnTo>
                    <a:pt x="11967" y="545"/>
                  </a:lnTo>
                  <a:lnTo>
                    <a:pt x="11780" y="613"/>
                  </a:lnTo>
                  <a:lnTo>
                    <a:pt x="11593" y="664"/>
                  </a:lnTo>
                  <a:lnTo>
                    <a:pt x="11201" y="749"/>
                  </a:lnTo>
                  <a:lnTo>
                    <a:pt x="10503" y="868"/>
                  </a:lnTo>
                  <a:lnTo>
                    <a:pt x="10163" y="919"/>
                  </a:lnTo>
                  <a:lnTo>
                    <a:pt x="9805" y="970"/>
                  </a:lnTo>
                  <a:lnTo>
                    <a:pt x="9448" y="987"/>
                  </a:lnTo>
                  <a:lnTo>
                    <a:pt x="9107" y="1004"/>
                  </a:lnTo>
                  <a:lnTo>
                    <a:pt x="8750" y="1004"/>
                  </a:lnTo>
                  <a:lnTo>
                    <a:pt x="8392" y="987"/>
                  </a:lnTo>
                  <a:lnTo>
                    <a:pt x="8052" y="953"/>
                  </a:lnTo>
                  <a:lnTo>
                    <a:pt x="7694" y="885"/>
                  </a:lnTo>
                  <a:lnTo>
                    <a:pt x="7354" y="800"/>
                  </a:lnTo>
                  <a:lnTo>
                    <a:pt x="7014" y="698"/>
                  </a:lnTo>
                  <a:lnTo>
                    <a:pt x="6690" y="562"/>
                  </a:lnTo>
                  <a:lnTo>
                    <a:pt x="6384" y="409"/>
                  </a:lnTo>
                  <a:lnTo>
                    <a:pt x="6077" y="22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9" name="Google Shape;11479;g3a7959378fd_0_20446"/>
            <p:cNvSpPr/>
            <p:nvPr/>
          </p:nvSpPr>
          <p:spPr>
            <a:xfrm>
              <a:off x="8667074" y="3386787"/>
              <a:ext cx="510322" cy="30964"/>
            </a:xfrm>
            <a:custGeom>
              <a:rect b="b" l="l" r="r" t="t"/>
              <a:pathLst>
                <a:path extrusionOk="0" h="563" w="9279">
                  <a:moveTo>
                    <a:pt x="1" y="0"/>
                  </a:moveTo>
                  <a:lnTo>
                    <a:pt x="1" y="562"/>
                  </a:lnTo>
                  <a:lnTo>
                    <a:pt x="9278" y="562"/>
                  </a:lnTo>
                  <a:lnTo>
                    <a:pt x="9210" y="409"/>
                  </a:lnTo>
                  <a:lnTo>
                    <a:pt x="9125" y="273"/>
                  </a:lnTo>
                  <a:lnTo>
                    <a:pt x="9006" y="137"/>
                  </a:lnTo>
                  <a:lnTo>
                    <a:pt x="8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0" name="Google Shape;11480;g3a7959378fd_0_20446"/>
            <p:cNvSpPr/>
            <p:nvPr/>
          </p:nvSpPr>
          <p:spPr>
            <a:xfrm>
              <a:off x="9234435" y="3386787"/>
              <a:ext cx="602058" cy="30964"/>
            </a:xfrm>
            <a:custGeom>
              <a:rect b="b" l="l" r="r" t="t"/>
              <a:pathLst>
                <a:path extrusionOk="0" h="563" w="10947">
                  <a:moveTo>
                    <a:pt x="1" y="0"/>
                  </a:moveTo>
                  <a:lnTo>
                    <a:pt x="120" y="222"/>
                  </a:lnTo>
                  <a:lnTo>
                    <a:pt x="171" y="324"/>
                  </a:lnTo>
                  <a:lnTo>
                    <a:pt x="222" y="443"/>
                  </a:lnTo>
                  <a:lnTo>
                    <a:pt x="239" y="562"/>
                  </a:lnTo>
                  <a:lnTo>
                    <a:pt x="10691" y="562"/>
                  </a:lnTo>
                  <a:lnTo>
                    <a:pt x="10725" y="443"/>
                  </a:lnTo>
                  <a:lnTo>
                    <a:pt x="10759" y="324"/>
                  </a:lnTo>
                  <a:lnTo>
                    <a:pt x="10810" y="222"/>
                  </a:lnTo>
                  <a:lnTo>
                    <a:pt x="109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1" name="Google Shape;11481;g3a7959378fd_0_20446"/>
            <p:cNvSpPr/>
            <p:nvPr/>
          </p:nvSpPr>
          <p:spPr>
            <a:xfrm>
              <a:off x="9892597" y="3386787"/>
              <a:ext cx="461594" cy="30964"/>
            </a:xfrm>
            <a:custGeom>
              <a:rect b="b" l="l" r="r" t="t"/>
              <a:pathLst>
                <a:path extrusionOk="0" h="563" w="8393">
                  <a:moveTo>
                    <a:pt x="409" y="0"/>
                  </a:moveTo>
                  <a:lnTo>
                    <a:pt x="273" y="137"/>
                  </a:lnTo>
                  <a:lnTo>
                    <a:pt x="171" y="273"/>
                  </a:lnTo>
                  <a:lnTo>
                    <a:pt x="69" y="409"/>
                  </a:lnTo>
                  <a:lnTo>
                    <a:pt x="1" y="562"/>
                  </a:lnTo>
                  <a:lnTo>
                    <a:pt x="8393" y="562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2" name="Google Shape;11482;g3a7959378fd_0_20446"/>
            <p:cNvSpPr/>
            <p:nvPr/>
          </p:nvSpPr>
          <p:spPr>
            <a:xfrm>
              <a:off x="10150978" y="3128406"/>
              <a:ext cx="187321" cy="552395"/>
            </a:xfrm>
            <a:custGeom>
              <a:rect b="b" l="l" r="r" t="t"/>
              <a:pathLst>
                <a:path extrusionOk="0" h="10044" w="3406">
                  <a:moveTo>
                    <a:pt x="1" y="0"/>
                  </a:moveTo>
                  <a:lnTo>
                    <a:pt x="1" y="10043"/>
                  </a:lnTo>
                  <a:lnTo>
                    <a:pt x="3405" y="10043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3" name="Google Shape;11483;g3a7959378fd_0_20446"/>
            <p:cNvSpPr/>
            <p:nvPr/>
          </p:nvSpPr>
          <p:spPr>
            <a:xfrm>
              <a:off x="10354141" y="3126481"/>
              <a:ext cx="188256" cy="551515"/>
            </a:xfrm>
            <a:custGeom>
              <a:rect b="b" l="l" r="r" t="t"/>
              <a:pathLst>
                <a:path extrusionOk="0" h="10028" w="3423">
                  <a:moveTo>
                    <a:pt x="1" y="1"/>
                  </a:moveTo>
                  <a:lnTo>
                    <a:pt x="1" y="10027"/>
                  </a:lnTo>
                  <a:lnTo>
                    <a:pt x="3422" y="10027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4" name="Google Shape;11484;g3a7959378fd_0_20446"/>
            <p:cNvSpPr/>
            <p:nvPr/>
          </p:nvSpPr>
          <p:spPr>
            <a:xfrm>
              <a:off x="8506975" y="3128406"/>
              <a:ext cx="187321" cy="552395"/>
            </a:xfrm>
            <a:custGeom>
              <a:rect b="b" l="l" r="r" t="t"/>
              <a:pathLst>
                <a:path extrusionOk="0" h="10044" w="3406">
                  <a:moveTo>
                    <a:pt x="1" y="0"/>
                  </a:moveTo>
                  <a:lnTo>
                    <a:pt x="1" y="10043"/>
                  </a:lnTo>
                  <a:lnTo>
                    <a:pt x="3405" y="10043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5" name="Google Shape;11485;g3a7959378fd_0_20446"/>
            <p:cNvSpPr/>
            <p:nvPr/>
          </p:nvSpPr>
          <p:spPr>
            <a:xfrm>
              <a:off x="8710138" y="3126481"/>
              <a:ext cx="188256" cy="551515"/>
            </a:xfrm>
            <a:custGeom>
              <a:rect b="b" l="l" r="r" t="t"/>
              <a:pathLst>
                <a:path extrusionOk="0" h="10028" w="3423">
                  <a:moveTo>
                    <a:pt x="1" y="1"/>
                  </a:moveTo>
                  <a:lnTo>
                    <a:pt x="1" y="10027"/>
                  </a:lnTo>
                  <a:lnTo>
                    <a:pt x="3422" y="10027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6" name="Google Shape;11486;g3a7959378fd_0_20446"/>
            <p:cNvSpPr/>
            <p:nvPr/>
          </p:nvSpPr>
          <p:spPr>
            <a:xfrm>
              <a:off x="9314017" y="2262403"/>
              <a:ext cx="181657" cy="70232"/>
            </a:xfrm>
            <a:custGeom>
              <a:rect b="b" l="l" r="r" t="t"/>
              <a:pathLst>
                <a:path extrusionOk="0" h="1277" w="3303">
                  <a:moveTo>
                    <a:pt x="171" y="0"/>
                  </a:moveTo>
                  <a:lnTo>
                    <a:pt x="137" y="17"/>
                  </a:lnTo>
                  <a:lnTo>
                    <a:pt x="103" y="34"/>
                  </a:lnTo>
                  <a:lnTo>
                    <a:pt x="86" y="85"/>
                  </a:lnTo>
                  <a:lnTo>
                    <a:pt x="35" y="204"/>
                  </a:lnTo>
                  <a:lnTo>
                    <a:pt x="18" y="306"/>
                  </a:lnTo>
                  <a:lnTo>
                    <a:pt x="1" y="409"/>
                  </a:lnTo>
                  <a:lnTo>
                    <a:pt x="18" y="511"/>
                  </a:lnTo>
                  <a:lnTo>
                    <a:pt x="52" y="596"/>
                  </a:lnTo>
                  <a:lnTo>
                    <a:pt x="103" y="681"/>
                  </a:lnTo>
                  <a:lnTo>
                    <a:pt x="154" y="766"/>
                  </a:lnTo>
                  <a:lnTo>
                    <a:pt x="239" y="834"/>
                  </a:lnTo>
                  <a:lnTo>
                    <a:pt x="324" y="902"/>
                  </a:lnTo>
                  <a:lnTo>
                    <a:pt x="426" y="953"/>
                  </a:lnTo>
                  <a:lnTo>
                    <a:pt x="647" y="1055"/>
                  </a:lnTo>
                  <a:lnTo>
                    <a:pt x="903" y="1141"/>
                  </a:lnTo>
                  <a:lnTo>
                    <a:pt x="1192" y="1192"/>
                  </a:lnTo>
                  <a:lnTo>
                    <a:pt x="1482" y="1243"/>
                  </a:lnTo>
                  <a:lnTo>
                    <a:pt x="1788" y="1260"/>
                  </a:lnTo>
                  <a:lnTo>
                    <a:pt x="2077" y="1277"/>
                  </a:lnTo>
                  <a:lnTo>
                    <a:pt x="2622" y="1277"/>
                  </a:lnTo>
                  <a:lnTo>
                    <a:pt x="2860" y="1260"/>
                  </a:lnTo>
                  <a:lnTo>
                    <a:pt x="3048" y="1226"/>
                  </a:lnTo>
                  <a:lnTo>
                    <a:pt x="3184" y="1209"/>
                  </a:lnTo>
                  <a:lnTo>
                    <a:pt x="3235" y="1175"/>
                  </a:lnTo>
                  <a:lnTo>
                    <a:pt x="3269" y="1141"/>
                  </a:lnTo>
                  <a:lnTo>
                    <a:pt x="3286" y="1106"/>
                  </a:lnTo>
                  <a:lnTo>
                    <a:pt x="3303" y="1055"/>
                  </a:lnTo>
                  <a:lnTo>
                    <a:pt x="3286" y="1004"/>
                  </a:lnTo>
                  <a:lnTo>
                    <a:pt x="3269" y="970"/>
                  </a:lnTo>
                  <a:lnTo>
                    <a:pt x="3235" y="936"/>
                  </a:lnTo>
                  <a:lnTo>
                    <a:pt x="3184" y="919"/>
                  </a:lnTo>
                  <a:lnTo>
                    <a:pt x="2843" y="868"/>
                  </a:lnTo>
                  <a:lnTo>
                    <a:pt x="2503" y="851"/>
                  </a:lnTo>
                  <a:lnTo>
                    <a:pt x="2162" y="817"/>
                  </a:lnTo>
                  <a:lnTo>
                    <a:pt x="1822" y="800"/>
                  </a:lnTo>
                  <a:lnTo>
                    <a:pt x="1601" y="766"/>
                  </a:lnTo>
                  <a:lnTo>
                    <a:pt x="1379" y="732"/>
                  </a:lnTo>
                  <a:lnTo>
                    <a:pt x="1175" y="681"/>
                  </a:lnTo>
                  <a:lnTo>
                    <a:pt x="988" y="613"/>
                  </a:lnTo>
                  <a:lnTo>
                    <a:pt x="818" y="528"/>
                  </a:lnTo>
                  <a:lnTo>
                    <a:pt x="664" y="409"/>
                  </a:lnTo>
                  <a:lnTo>
                    <a:pt x="494" y="272"/>
                  </a:lnTo>
                  <a:lnTo>
                    <a:pt x="341" y="85"/>
                  </a:lnTo>
                  <a:lnTo>
                    <a:pt x="290" y="34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7" name="Google Shape;11487;g3a7959378fd_0_20446"/>
            <p:cNvSpPr/>
            <p:nvPr/>
          </p:nvSpPr>
          <p:spPr>
            <a:xfrm>
              <a:off x="9020987" y="2321361"/>
              <a:ext cx="918458" cy="1145048"/>
            </a:xfrm>
            <a:custGeom>
              <a:rect b="b" l="l" r="r" t="t"/>
              <a:pathLst>
                <a:path extrusionOk="0" h="20820" w="16700">
                  <a:moveTo>
                    <a:pt x="3303" y="0"/>
                  </a:moveTo>
                  <a:lnTo>
                    <a:pt x="3064" y="17"/>
                  </a:lnTo>
                  <a:lnTo>
                    <a:pt x="2826" y="52"/>
                  </a:lnTo>
                  <a:lnTo>
                    <a:pt x="2605" y="103"/>
                  </a:lnTo>
                  <a:lnTo>
                    <a:pt x="2384" y="188"/>
                  </a:lnTo>
                  <a:lnTo>
                    <a:pt x="2179" y="290"/>
                  </a:lnTo>
                  <a:lnTo>
                    <a:pt x="1975" y="426"/>
                  </a:lnTo>
                  <a:lnTo>
                    <a:pt x="1788" y="562"/>
                  </a:lnTo>
                  <a:lnTo>
                    <a:pt x="1618" y="732"/>
                  </a:lnTo>
                  <a:lnTo>
                    <a:pt x="1481" y="903"/>
                  </a:lnTo>
                  <a:lnTo>
                    <a:pt x="1345" y="1107"/>
                  </a:lnTo>
                  <a:lnTo>
                    <a:pt x="1260" y="1311"/>
                  </a:lnTo>
                  <a:lnTo>
                    <a:pt x="1192" y="1532"/>
                  </a:lnTo>
                  <a:lnTo>
                    <a:pt x="1141" y="1754"/>
                  </a:lnTo>
                  <a:lnTo>
                    <a:pt x="1124" y="1992"/>
                  </a:lnTo>
                  <a:lnTo>
                    <a:pt x="1124" y="2213"/>
                  </a:lnTo>
                  <a:lnTo>
                    <a:pt x="1158" y="2435"/>
                  </a:lnTo>
                  <a:lnTo>
                    <a:pt x="1175" y="2673"/>
                  </a:lnTo>
                  <a:lnTo>
                    <a:pt x="1226" y="2894"/>
                  </a:lnTo>
                  <a:lnTo>
                    <a:pt x="1328" y="3337"/>
                  </a:lnTo>
                  <a:lnTo>
                    <a:pt x="1430" y="3694"/>
                  </a:lnTo>
                  <a:lnTo>
                    <a:pt x="1532" y="4069"/>
                  </a:lnTo>
                  <a:lnTo>
                    <a:pt x="1669" y="4426"/>
                  </a:lnTo>
                  <a:lnTo>
                    <a:pt x="1822" y="4767"/>
                  </a:lnTo>
                  <a:lnTo>
                    <a:pt x="1924" y="4920"/>
                  </a:lnTo>
                  <a:lnTo>
                    <a:pt x="2026" y="5073"/>
                  </a:lnTo>
                  <a:lnTo>
                    <a:pt x="2128" y="5226"/>
                  </a:lnTo>
                  <a:lnTo>
                    <a:pt x="2247" y="5363"/>
                  </a:lnTo>
                  <a:lnTo>
                    <a:pt x="2367" y="5482"/>
                  </a:lnTo>
                  <a:lnTo>
                    <a:pt x="2503" y="5601"/>
                  </a:lnTo>
                  <a:lnTo>
                    <a:pt x="2656" y="5703"/>
                  </a:lnTo>
                  <a:lnTo>
                    <a:pt x="2826" y="5788"/>
                  </a:lnTo>
                  <a:lnTo>
                    <a:pt x="2639" y="5856"/>
                  </a:lnTo>
                  <a:lnTo>
                    <a:pt x="2452" y="5924"/>
                  </a:lnTo>
                  <a:lnTo>
                    <a:pt x="2281" y="6009"/>
                  </a:lnTo>
                  <a:lnTo>
                    <a:pt x="2111" y="6112"/>
                  </a:lnTo>
                  <a:lnTo>
                    <a:pt x="1958" y="6214"/>
                  </a:lnTo>
                  <a:lnTo>
                    <a:pt x="1805" y="6350"/>
                  </a:lnTo>
                  <a:lnTo>
                    <a:pt x="1669" y="6469"/>
                  </a:lnTo>
                  <a:lnTo>
                    <a:pt x="1532" y="6622"/>
                  </a:lnTo>
                  <a:lnTo>
                    <a:pt x="1413" y="6775"/>
                  </a:lnTo>
                  <a:lnTo>
                    <a:pt x="1311" y="6946"/>
                  </a:lnTo>
                  <a:lnTo>
                    <a:pt x="1209" y="7116"/>
                  </a:lnTo>
                  <a:lnTo>
                    <a:pt x="1107" y="7286"/>
                  </a:lnTo>
                  <a:lnTo>
                    <a:pt x="1039" y="7473"/>
                  </a:lnTo>
                  <a:lnTo>
                    <a:pt x="971" y="7661"/>
                  </a:lnTo>
                  <a:lnTo>
                    <a:pt x="903" y="7848"/>
                  </a:lnTo>
                  <a:lnTo>
                    <a:pt x="869" y="8035"/>
                  </a:lnTo>
                  <a:lnTo>
                    <a:pt x="835" y="8222"/>
                  </a:lnTo>
                  <a:lnTo>
                    <a:pt x="817" y="8427"/>
                  </a:lnTo>
                  <a:lnTo>
                    <a:pt x="800" y="8818"/>
                  </a:lnTo>
                  <a:lnTo>
                    <a:pt x="817" y="9193"/>
                  </a:lnTo>
                  <a:lnTo>
                    <a:pt x="886" y="9584"/>
                  </a:lnTo>
                  <a:lnTo>
                    <a:pt x="971" y="9976"/>
                  </a:lnTo>
                  <a:lnTo>
                    <a:pt x="1073" y="10350"/>
                  </a:lnTo>
                  <a:lnTo>
                    <a:pt x="1226" y="10725"/>
                  </a:lnTo>
                  <a:lnTo>
                    <a:pt x="1379" y="11082"/>
                  </a:lnTo>
                  <a:lnTo>
                    <a:pt x="1379" y="11082"/>
                  </a:lnTo>
                  <a:lnTo>
                    <a:pt x="1260" y="11031"/>
                  </a:lnTo>
                  <a:lnTo>
                    <a:pt x="1158" y="10980"/>
                  </a:lnTo>
                  <a:lnTo>
                    <a:pt x="1039" y="10963"/>
                  </a:lnTo>
                  <a:lnTo>
                    <a:pt x="920" y="10980"/>
                  </a:lnTo>
                  <a:lnTo>
                    <a:pt x="817" y="10997"/>
                  </a:lnTo>
                  <a:lnTo>
                    <a:pt x="698" y="11031"/>
                  </a:lnTo>
                  <a:lnTo>
                    <a:pt x="596" y="11082"/>
                  </a:lnTo>
                  <a:lnTo>
                    <a:pt x="477" y="11150"/>
                  </a:lnTo>
                  <a:lnTo>
                    <a:pt x="392" y="11235"/>
                  </a:lnTo>
                  <a:lnTo>
                    <a:pt x="290" y="11321"/>
                  </a:lnTo>
                  <a:lnTo>
                    <a:pt x="222" y="11423"/>
                  </a:lnTo>
                  <a:lnTo>
                    <a:pt x="154" y="11525"/>
                  </a:lnTo>
                  <a:lnTo>
                    <a:pt x="86" y="11644"/>
                  </a:lnTo>
                  <a:lnTo>
                    <a:pt x="51" y="11763"/>
                  </a:lnTo>
                  <a:lnTo>
                    <a:pt x="17" y="11882"/>
                  </a:lnTo>
                  <a:lnTo>
                    <a:pt x="0" y="12018"/>
                  </a:lnTo>
                  <a:lnTo>
                    <a:pt x="0" y="12138"/>
                  </a:lnTo>
                  <a:lnTo>
                    <a:pt x="17" y="12257"/>
                  </a:lnTo>
                  <a:lnTo>
                    <a:pt x="68" y="12495"/>
                  </a:lnTo>
                  <a:lnTo>
                    <a:pt x="171" y="12733"/>
                  </a:lnTo>
                  <a:lnTo>
                    <a:pt x="290" y="12955"/>
                  </a:lnTo>
                  <a:lnTo>
                    <a:pt x="426" y="13159"/>
                  </a:lnTo>
                  <a:lnTo>
                    <a:pt x="596" y="13363"/>
                  </a:lnTo>
                  <a:lnTo>
                    <a:pt x="766" y="13551"/>
                  </a:lnTo>
                  <a:lnTo>
                    <a:pt x="954" y="13721"/>
                  </a:lnTo>
                  <a:lnTo>
                    <a:pt x="1396" y="14129"/>
                  </a:lnTo>
                  <a:lnTo>
                    <a:pt x="1618" y="14334"/>
                  </a:lnTo>
                  <a:lnTo>
                    <a:pt x="1822" y="14555"/>
                  </a:lnTo>
                  <a:lnTo>
                    <a:pt x="2026" y="14776"/>
                  </a:lnTo>
                  <a:lnTo>
                    <a:pt x="2196" y="14997"/>
                  </a:lnTo>
                  <a:lnTo>
                    <a:pt x="2350" y="15253"/>
                  </a:lnTo>
                  <a:lnTo>
                    <a:pt x="2486" y="15525"/>
                  </a:lnTo>
                  <a:lnTo>
                    <a:pt x="2537" y="15712"/>
                  </a:lnTo>
                  <a:lnTo>
                    <a:pt x="2588" y="15900"/>
                  </a:lnTo>
                  <a:lnTo>
                    <a:pt x="2622" y="16104"/>
                  </a:lnTo>
                  <a:lnTo>
                    <a:pt x="2639" y="16291"/>
                  </a:lnTo>
                  <a:lnTo>
                    <a:pt x="2656" y="16700"/>
                  </a:lnTo>
                  <a:lnTo>
                    <a:pt x="2656" y="17108"/>
                  </a:lnTo>
                  <a:lnTo>
                    <a:pt x="2673" y="17517"/>
                  </a:lnTo>
                  <a:lnTo>
                    <a:pt x="2690" y="17908"/>
                  </a:lnTo>
                  <a:lnTo>
                    <a:pt x="2724" y="18113"/>
                  </a:lnTo>
                  <a:lnTo>
                    <a:pt x="2775" y="18300"/>
                  </a:lnTo>
                  <a:lnTo>
                    <a:pt x="2826" y="18487"/>
                  </a:lnTo>
                  <a:lnTo>
                    <a:pt x="2894" y="18674"/>
                  </a:lnTo>
                  <a:lnTo>
                    <a:pt x="3099" y="19032"/>
                  </a:lnTo>
                  <a:lnTo>
                    <a:pt x="3201" y="19236"/>
                  </a:lnTo>
                  <a:lnTo>
                    <a:pt x="3286" y="19423"/>
                  </a:lnTo>
                  <a:lnTo>
                    <a:pt x="3354" y="19611"/>
                  </a:lnTo>
                  <a:lnTo>
                    <a:pt x="3371" y="19696"/>
                  </a:lnTo>
                  <a:lnTo>
                    <a:pt x="3388" y="19798"/>
                  </a:lnTo>
                  <a:lnTo>
                    <a:pt x="3371" y="19883"/>
                  </a:lnTo>
                  <a:lnTo>
                    <a:pt x="3354" y="19968"/>
                  </a:lnTo>
                  <a:lnTo>
                    <a:pt x="3337" y="20070"/>
                  </a:lnTo>
                  <a:lnTo>
                    <a:pt x="3286" y="20155"/>
                  </a:lnTo>
                  <a:lnTo>
                    <a:pt x="3218" y="20240"/>
                  </a:lnTo>
                  <a:lnTo>
                    <a:pt x="3133" y="20326"/>
                  </a:lnTo>
                  <a:lnTo>
                    <a:pt x="3030" y="20411"/>
                  </a:lnTo>
                  <a:lnTo>
                    <a:pt x="2962" y="20496"/>
                  </a:lnTo>
                  <a:lnTo>
                    <a:pt x="2945" y="20513"/>
                  </a:lnTo>
                  <a:lnTo>
                    <a:pt x="3013" y="20615"/>
                  </a:lnTo>
                  <a:lnTo>
                    <a:pt x="3099" y="20700"/>
                  </a:lnTo>
                  <a:lnTo>
                    <a:pt x="3201" y="20768"/>
                  </a:lnTo>
                  <a:lnTo>
                    <a:pt x="3303" y="20802"/>
                  </a:lnTo>
                  <a:lnTo>
                    <a:pt x="3422" y="20819"/>
                  </a:lnTo>
                  <a:lnTo>
                    <a:pt x="3558" y="20819"/>
                  </a:lnTo>
                  <a:lnTo>
                    <a:pt x="3677" y="20802"/>
                  </a:lnTo>
                  <a:lnTo>
                    <a:pt x="3779" y="20751"/>
                  </a:lnTo>
                  <a:lnTo>
                    <a:pt x="3882" y="20683"/>
                  </a:lnTo>
                  <a:lnTo>
                    <a:pt x="3984" y="20581"/>
                  </a:lnTo>
                  <a:lnTo>
                    <a:pt x="4052" y="20462"/>
                  </a:lnTo>
                  <a:lnTo>
                    <a:pt x="4103" y="20343"/>
                  </a:lnTo>
                  <a:lnTo>
                    <a:pt x="4120" y="20223"/>
                  </a:lnTo>
                  <a:lnTo>
                    <a:pt x="4137" y="20087"/>
                  </a:lnTo>
                  <a:lnTo>
                    <a:pt x="4120" y="19951"/>
                  </a:lnTo>
                  <a:lnTo>
                    <a:pt x="4103" y="19815"/>
                  </a:lnTo>
                  <a:lnTo>
                    <a:pt x="4035" y="19662"/>
                  </a:lnTo>
                  <a:lnTo>
                    <a:pt x="3967" y="19526"/>
                  </a:lnTo>
                  <a:lnTo>
                    <a:pt x="3882" y="19372"/>
                  </a:lnTo>
                  <a:lnTo>
                    <a:pt x="3814" y="19219"/>
                  </a:lnTo>
                  <a:lnTo>
                    <a:pt x="3762" y="19100"/>
                  </a:lnTo>
                  <a:lnTo>
                    <a:pt x="3728" y="18964"/>
                  </a:lnTo>
                  <a:lnTo>
                    <a:pt x="3694" y="18708"/>
                  </a:lnTo>
                  <a:lnTo>
                    <a:pt x="3694" y="18436"/>
                  </a:lnTo>
                  <a:lnTo>
                    <a:pt x="3694" y="18164"/>
                  </a:lnTo>
                  <a:lnTo>
                    <a:pt x="3694" y="17313"/>
                  </a:lnTo>
                  <a:lnTo>
                    <a:pt x="3677" y="16444"/>
                  </a:lnTo>
                  <a:lnTo>
                    <a:pt x="3660" y="16019"/>
                  </a:lnTo>
                  <a:lnTo>
                    <a:pt x="3609" y="15576"/>
                  </a:lnTo>
                  <a:lnTo>
                    <a:pt x="3575" y="15151"/>
                  </a:lnTo>
                  <a:lnTo>
                    <a:pt x="3507" y="14725"/>
                  </a:lnTo>
                  <a:lnTo>
                    <a:pt x="3422" y="14317"/>
                  </a:lnTo>
                  <a:lnTo>
                    <a:pt x="3337" y="13891"/>
                  </a:lnTo>
                  <a:lnTo>
                    <a:pt x="3235" y="13482"/>
                  </a:lnTo>
                  <a:lnTo>
                    <a:pt x="3099" y="13074"/>
                  </a:lnTo>
                  <a:lnTo>
                    <a:pt x="2962" y="12682"/>
                  </a:lnTo>
                  <a:lnTo>
                    <a:pt x="2792" y="12291"/>
                  </a:lnTo>
                  <a:lnTo>
                    <a:pt x="2605" y="11899"/>
                  </a:lnTo>
                  <a:lnTo>
                    <a:pt x="2401" y="11525"/>
                  </a:lnTo>
                  <a:lnTo>
                    <a:pt x="2333" y="11389"/>
                  </a:lnTo>
                  <a:lnTo>
                    <a:pt x="2298" y="11304"/>
                  </a:lnTo>
                  <a:lnTo>
                    <a:pt x="2298" y="11218"/>
                  </a:lnTo>
                  <a:lnTo>
                    <a:pt x="2333" y="11116"/>
                  </a:lnTo>
                  <a:lnTo>
                    <a:pt x="2384" y="11031"/>
                  </a:lnTo>
                  <a:lnTo>
                    <a:pt x="2877" y="10197"/>
                  </a:lnTo>
                  <a:lnTo>
                    <a:pt x="3320" y="9346"/>
                  </a:lnTo>
                  <a:lnTo>
                    <a:pt x="3762" y="8478"/>
                  </a:lnTo>
                  <a:lnTo>
                    <a:pt x="4154" y="7593"/>
                  </a:lnTo>
                  <a:lnTo>
                    <a:pt x="4188" y="7610"/>
                  </a:lnTo>
                  <a:lnTo>
                    <a:pt x="4256" y="7337"/>
                  </a:lnTo>
                  <a:lnTo>
                    <a:pt x="4307" y="7065"/>
                  </a:lnTo>
                  <a:lnTo>
                    <a:pt x="4341" y="6775"/>
                  </a:lnTo>
                  <a:lnTo>
                    <a:pt x="4375" y="6503"/>
                  </a:lnTo>
                  <a:lnTo>
                    <a:pt x="4375" y="6231"/>
                  </a:lnTo>
                  <a:lnTo>
                    <a:pt x="4358" y="5941"/>
                  </a:lnTo>
                  <a:lnTo>
                    <a:pt x="4324" y="5669"/>
                  </a:lnTo>
                  <a:lnTo>
                    <a:pt x="4273" y="5397"/>
                  </a:lnTo>
                  <a:lnTo>
                    <a:pt x="4494" y="5499"/>
                  </a:lnTo>
                  <a:lnTo>
                    <a:pt x="4733" y="5618"/>
                  </a:lnTo>
                  <a:lnTo>
                    <a:pt x="4971" y="5703"/>
                  </a:lnTo>
                  <a:lnTo>
                    <a:pt x="5209" y="5788"/>
                  </a:lnTo>
                  <a:lnTo>
                    <a:pt x="5448" y="5856"/>
                  </a:lnTo>
                  <a:lnTo>
                    <a:pt x="5703" y="5924"/>
                  </a:lnTo>
                  <a:lnTo>
                    <a:pt x="5941" y="5975"/>
                  </a:lnTo>
                  <a:lnTo>
                    <a:pt x="6197" y="6026"/>
                  </a:lnTo>
                  <a:lnTo>
                    <a:pt x="6299" y="6231"/>
                  </a:lnTo>
                  <a:lnTo>
                    <a:pt x="6401" y="6418"/>
                  </a:lnTo>
                  <a:lnTo>
                    <a:pt x="6622" y="6793"/>
                  </a:lnTo>
                  <a:lnTo>
                    <a:pt x="6861" y="7133"/>
                  </a:lnTo>
                  <a:lnTo>
                    <a:pt x="7082" y="7405"/>
                  </a:lnTo>
                  <a:lnTo>
                    <a:pt x="6929" y="7337"/>
                  </a:lnTo>
                  <a:lnTo>
                    <a:pt x="6758" y="7269"/>
                  </a:lnTo>
                  <a:lnTo>
                    <a:pt x="6605" y="7201"/>
                  </a:lnTo>
                  <a:lnTo>
                    <a:pt x="6435" y="7150"/>
                  </a:lnTo>
                  <a:lnTo>
                    <a:pt x="6265" y="7116"/>
                  </a:lnTo>
                  <a:lnTo>
                    <a:pt x="6095" y="7099"/>
                  </a:lnTo>
                  <a:lnTo>
                    <a:pt x="5924" y="7082"/>
                  </a:lnTo>
                  <a:lnTo>
                    <a:pt x="5754" y="7065"/>
                  </a:lnTo>
                  <a:lnTo>
                    <a:pt x="5924" y="7337"/>
                  </a:lnTo>
                  <a:lnTo>
                    <a:pt x="6129" y="7610"/>
                  </a:lnTo>
                  <a:lnTo>
                    <a:pt x="6350" y="7831"/>
                  </a:lnTo>
                  <a:lnTo>
                    <a:pt x="6588" y="8052"/>
                  </a:lnTo>
                  <a:lnTo>
                    <a:pt x="6861" y="8239"/>
                  </a:lnTo>
                  <a:lnTo>
                    <a:pt x="7133" y="8393"/>
                  </a:lnTo>
                  <a:lnTo>
                    <a:pt x="7439" y="8529"/>
                  </a:lnTo>
                  <a:lnTo>
                    <a:pt x="7746" y="8648"/>
                  </a:lnTo>
                  <a:lnTo>
                    <a:pt x="7627" y="8733"/>
                  </a:lnTo>
                  <a:lnTo>
                    <a:pt x="7524" y="8835"/>
                  </a:lnTo>
                  <a:lnTo>
                    <a:pt x="7439" y="8954"/>
                  </a:lnTo>
                  <a:lnTo>
                    <a:pt x="7371" y="9074"/>
                  </a:lnTo>
                  <a:lnTo>
                    <a:pt x="7303" y="9210"/>
                  </a:lnTo>
                  <a:lnTo>
                    <a:pt x="7269" y="9346"/>
                  </a:lnTo>
                  <a:lnTo>
                    <a:pt x="7235" y="9482"/>
                  </a:lnTo>
                  <a:lnTo>
                    <a:pt x="7218" y="9635"/>
                  </a:lnTo>
                  <a:lnTo>
                    <a:pt x="7201" y="9789"/>
                  </a:lnTo>
                  <a:lnTo>
                    <a:pt x="7201" y="9942"/>
                  </a:lnTo>
                  <a:lnTo>
                    <a:pt x="7235" y="10248"/>
                  </a:lnTo>
                  <a:lnTo>
                    <a:pt x="7286" y="10555"/>
                  </a:lnTo>
                  <a:lnTo>
                    <a:pt x="7388" y="10844"/>
                  </a:lnTo>
                  <a:lnTo>
                    <a:pt x="7507" y="11150"/>
                  </a:lnTo>
                  <a:lnTo>
                    <a:pt x="7593" y="11304"/>
                  </a:lnTo>
                  <a:lnTo>
                    <a:pt x="7678" y="11457"/>
                  </a:lnTo>
                  <a:lnTo>
                    <a:pt x="7780" y="11593"/>
                  </a:lnTo>
                  <a:lnTo>
                    <a:pt x="7899" y="11712"/>
                  </a:lnTo>
                  <a:lnTo>
                    <a:pt x="8018" y="11831"/>
                  </a:lnTo>
                  <a:lnTo>
                    <a:pt x="8154" y="11933"/>
                  </a:lnTo>
                  <a:lnTo>
                    <a:pt x="8308" y="12018"/>
                  </a:lnTo>
                  <a:lnTo>
                    <a:pt x="8461" y="12070"/>
                  </a:lnTo>
                  <a:lnTo>
                    <a:pt x="8631" y="12104"/>
                  </a:lnTo>
                  <a:lnTo>
                    <a:pt x="8801" y="12104"/>
                  </a:lnTo>
                  <a:lnTo>
                    <a:pt x="8971" y="12087"/>
                  </a:lnTo>
                  <a:lnTo>
                    <a:pt x="9142" y="12036"/>
                  </a:lnTo>
                  <a:lnTo>
                    <a:pt x="9278" y="11967"/>
                  </a:lnTo>
                  <a:lnTo>
                    <a:pt x="9397" y="11848"/>
                  </a:lnTo>
                  <a:lnTo>
                    <a:pt x="9465" y="11780"/>
                  </a:lnTo>
                  <a:lnTo>
                    <a:pt x="9499" y="11712"/>
                  </a:lnTo>
                  <a:lnTo>
                    <a:pt x="9516" y="11644"/>
                  </a:lnTo>
                  <a:lnTo>
                    <a:pt x="9533" y="11559"/>
                  </a:lnTo>
                  <a:lnTo>
                    <a:pt x="9499" y="11457"/>
                  </a:lnTo>
                  <a:lnTo>
                    <a:pt x="9448" y="11389"/>
                  </a:lnTo>
                  <a:lnTo>
                    <a:pt x="9363" y="11338"/>
                  </a:lnTo>
                  <a:lnTo>
                    <a:pt x="9278" y="11287"/>
                  </a:lnTo>
                  <a:lnTo>
                    <a:pt x="9057" y="11235"/>
                  </a:lnTo>
                  <a:lnTo>
                    <a:pt x="8835" y="11167"/>
                  </a:lnTo>
                  <a:lnTo>
                    <a:pt x="8682" y="11116"/>
                  </a:lnTo>
                  <a:lnTo>
                    <a:pt x="8546" y="11031"/>
                  </a:lnTo>
                  <a:lnTo>
                    <a:pt x="8427" y="10929"/>
                  </a:lnTo>
                  <a:lnTo>
                    <a:pt x="8308" y="10810"/>
                  </a:lnTo>
                  <a:lnTo>
                    <a:pt x="8222" y="10674"/>
                  </a:lnTo>
                  <a:lnTo>
                    <a:pt x="8137" y="10520"/>
                  </a:lnTo>
                  <a:lnTo>
                    <a:pt x="8086" y="10367"/>
                  </a:lnTo>
                  <a:lnTo>
                    <a:pt x="8035" y="10214"/>
                  </a:lnTo>
                  <a:lnTo>
                    <a:pt x="8018" y="10044"/>
                  </a:lnTo>
                  <a:lnTo>
                    <a:pt x="8001" y="9891"/>
                  </a:lnTo>
                  <a:lnTo>
                    <a:pt x="8018" y="9550"/>
                  </a:lnTo>
                  <a:lnTo>
                    <a:pt x="8052" y="9227"/>
                  </a:lnTo>
                  <a:lnTo>
                    <a:pt x="8103" y="8903"/>
                  </a:lnTo>
                  <a:lnTo>
                    <a:pt x="8205" y="8954"/>
                  </a:lnTo>
                  <a:lnTo>
                    <a:pt x="8308" y="9005"/>
                  </a:lnTo>
                  <a:lnTo>
                    <a:pt x="8512" y="9125"/>
                  </a:lnTo>
                  <a:lnTo>
                    <a:pt x="8886" y="9414"/>
                  </a:lnTo>
                  <a:lnTo>
                    <a:pt x="9091" y="9533"/>
                  </a:lnTo>
                  <a:lnTo>
                    <a:pt x="9176" y="9584"/>
                  </a:lnTo>
                  <a:lnTo>
                    <a:pt x="9278" y="9618"/>
                  </a:lnTo>
                  <a:lnTo>
                    <a:pt x="9380" y="9652"/>
                  </a:lnTo>
                  <a:lnTo>
                    <a:pt x="9584" y="9652"/>
                  </a:lnTo>
                  <a:lnTo>
                    <a:pt x="9686" y="9635"/>
                  </a:lnTo>
                  <a:lnTo>
                    <a:pt x="9806" y="9567"/>
                  </a:lnTo>
                  <a:lnTo>
                    <a:pt x="9891" y="9925"/>
                  </a:lnTo>
                  <a:lnTo>
                    <a:pt x="9942" y="10282"/>
                  </a:lnTo>
                  <a:lnTo>
                    <a:pt x="9959" y="10452"/>
                  </a:lnTo>
                  <a:lnTo>
                    <a:pt x="9976" y="10640"/>
                  </a:lnTo>
                  <a:lnTo>
                    <a:pt x="9959" y="10827"/>
                  </a:lnTo>
                  <a:lnTo>
                    <a:pt x="9908" y="11014"/>
                  </a:lnTo>
                  <a:lnTo>
                    <a:pt x="9857" y="11201"/>
                  </a:lnTo>
                  <a:lnTo>
                    <a:pt x="9840" y="11304"/>
                  </a:lnTo>
                  <a:lnTo>
                    <a:pt x="9823" y="11406"/>
                  </a:lnTo>
                  <a:lnTo>
                    <a:pt x="9840" y="11508"/>
                  </a:lnTo>
                  <a:lnTo>
                    <a:pt x="9857" y="11542"/>
                  </a:lnTo>
                  <a:lnTo>
                    <a:pt x="9874" y="11593"/>
                  </a:lnTo>
                  <a:lnTo>
                    <a:pt x="9908" y="11610"/>
                  </a:lnTo>
                  <a:lnTo>
                    <a:pt x="9959" y="11644"/>
                  </a:lnTo>
                  <a:lnTo>
                    <a:pt x="10078" y="11644"/>
                  </a:lnTo>
                  <a:lnTo>
                    <a:pt x="10163" y="11627"/>
                  </a:lnTo>
                  <a:lnTo>
                    <a:pt x="10231" y="11593"/>
                  </a:lnTo>
                  <a:lnTo>
                    <a:pt x="10282" y="11525"/>
                  </a:lnTo>
                  <a:lnTo>
                    <a:pt x="10333" y="11457"/>
                  </a:lnTo>
                  <a:lnTo>
                    <a:pt x="10418" y="11201"/>
                  </a:lnTo>
                  <a:lnTo>
                    <a:pt x="10469" y="10912"/>
                  </a:lnTo>
                  <a:lnTo>
                    <a:pt x="10503" y="10623"/>
                  </a:lnTo>
                  <a:lnTo>
                    <a:pt x="10486" y="10333"/>
                  </a:lnTo>
                  <a:lnTo>
                    <a:pt x="10469" y="10197"/>
                  </a:lnTo>
                  <a:lnTo>
                    <a:pt x="10452" y="10061"/>
                  </a:lnTo>
                  <a:lnTo>
                    <a:pt x="10418" y="9925"/>
                  </a:lnTo>
                  <a:lnTo>
                    <a:pt x="10367" y="9789"/>
                  </a:lnTo>
                  <a:lnTo>
                    <a:pt x="10299" y="9669"/>
                  </a:lnTo>
                  <a:lnTo>
                    <a:pt x="10214" y="9550"/>
                  </a:lnTo>
                  <a:lnTo>
                    <a:pt x="10129" y="9448"/>
                  </a:lnTo>
                  <a:lnTo>
                    <a:pt x="10027" y="9346"/>
                  </a:lnTo>
                  <a:lnTo>
                    <a:pt x="10078" y="9244"/>
                  </a:lnTo>
                  <a:lnTo>
                    <a:pt x="10129" y="9159"/>
                  </a:lnTo>
                  <a:lnTo>
                    <a:pt x="10180" y="8937"/>
                  </a:lnTo>
                  <a:lnTo>
                    <a:pt x="10231" y="8733"/>
                  </a:lnTo>
                  <a:lnTo>
                    <a:pt x="10248" y="8512"/>
                  </a:lnTo>
                  <a:lnTo>
                    <a:pt x="10333" y="8597"/>
                  </a:lnTo>
                  <a:lnTo>
                    <a:pt x="10418" y="8682"/>
                  </a:lnTo>
                  <a:lnTo>
                    <a:pt x="10486" y="8784"/>
                  </a:lnTo>
                  <a:lnTo>
                    <a:pt x="10537" y="8886"/>
                  </a:lnTo>
                  <a:lnTo>
                    <a:pt x="10589" y="8988"/>
                  </a:lnTo>
                  <a:lnTo>
                    <a:pt x="10623" y="9108"/>
                  </a:lnTo>
                  <a:lnTo>
                    <a:pt x="10640" y="9210"/>
                  </a:lnTo>
                  <a:lnTo>
                    <a:pt x="10657" y="9329"/>
                  </a:lnTo>
                  <a:lnTo>
                    <a:pt x="10844" y="9295"/>
                  </a:lnTo>
                  <a:lnTo>
                    <a:pt x="11031" y="9261"/>
                  </a:lnTo>
                  <a:lnTo>
                    <a:pt x="11201" y="9210"/>
                  </a:lnTo>
                  <a:lnTo>
                    <a:pt x="11389" y="9159"/>
                  </a:lnTo>
                  <a:lnTo>
                    <a:pt x="11559" y="9091"/>
                  </a:lnTo>
                  <a:lnTo>
                    <a:pt x="11729" y="9005"/>
                  </a:lnTo>
                  <a:lnTo>
                    <a:pt x="11882" y="8903"/>
                  </a:lnTo>
                  <a:lnTo>
                    <a:pt x="12035" y="8784"/>
                  </a:lnTo>
                  <a:lnTo>
                    <a:pt x="12053" y="9159"/>
                  </a:lnTo>
                  <a:lnTo>
                    <a:pt x="12035" y="9533"/>
                  </a:lnTo>
                  <a:lnTo>
                    <a:pt x="12018" y="9720"/>
                  </a:lnTo>
                  <a:lnTo>
                    <a:pt x="12001" y="9908"/>
                  </a:lnTo>
                  <a:lnTo>
                    <a:pt x="11950" y="10095"/>
                  </a:lnTo>
                  <a:lnTo>
                    <a:pt x="11899" y="10282"/>
                  </a:lnTo>
                  <a:lnTo>
                    <a:pt x="11780" y="10520"/>
                  </a:lnTo>
                  <a:lnTo>
                    <a:pt x="11644" y="10725"/>
                  </a:lnTo>
                  <a:lnTo>
                    <a:pt x="11474" y="10912"/>
                  </a:lnTo>
                  <a:lnTo>
                    <a:pt x="11269" y="11082"/>
                  </a:lnTo>
                  <a:lnTo>
                    <a:pt x="11099" y="11218"/>
                  </a:lnTo>
                  <a:lnTo>
                    <a:pt x="11031" y="11287"/>
                  </a:lnTo>
                  <a:lnTo>
                    <a:pt x="10980" y="11389"/>
                  </a:lnTo>
                  <a:lnTo>
                    <a:pt x="10963" y="11457"/>
                  </a:lnTo>
                  <a:lnTo>
                    <a:pt x="10980" y="11525"/>
                  </a:lnTo>
                  <a:lnTo>
                    <a:pt x="11014" y="11576"/>
                  </a:lnTo>
                  <a:lnTo>
                    <a:pt x="11082" y="11610"/>
                  </a:lnTo>
                  <a:lnTo>
                    <a:pt x="11167" y="11627"/>
                  </a:lnTo>
                  <a:lnTo>
                    <a:pt x="11269" y="11627"/>
                  </a:lnTo>
                  <a:lnTo>
                    <a:pt x="11372" y="11610"/>
                  </a:lnTo>
                  <a:lnTo>
                    <a:pt x="11457" y="11576"/>
                  </a:lnTo>
                  <a:lnTo>
                    <a:pt x="11542" y="11525"/>
                  </a:lnTo>
                  <a:lnTo>
                    <a:pt x="11644" y="11474"/>
                  </a:lnTo>
                  <a:lnTo>
                    <a:pt x="11797" y="11338"/>
                  </a:lnTo>
                  <a:lnTo>
                    <a:pt x="11950" y="11167"/>
                  </a:lnTo>
                  <a:lnTo>
                    <a:pt x="12070" y="10980"/>
                  </a:lnTo>
                  <a:lnTo>
                    <a:pt x="12172" y="10810"/>
                  </a:lnTo>
                  <a:lnTo>
                    <a:pt x="12257" y="10640"/>
                  </a:lnTo>
                  <a:lnTo>
                    <a:pt x="12359" y="10384"/>
                  </a:lnTo>
                  <a:lnTo>
                    <a:pt x="12427" y="10112"/>
                  </a:lnTo>
                  <a:lnTo>
                    <a:pt x="12461" y="9840"/>
                  </a:lnTo>
                  <a:lnTo>
                    <a:pt x="12478" y="9550"/>
                  </a:lnTo>
                  <a:lnTo>
                    <a:pt x="12478" y="9261"/>
                  </a:lnTo>
                  <a:lnTo>
                    <a:pt x="12444" y="8988"/>
                  </a:lnTo>
                  <a:lnTo>
                    <a:pt x="12410" y="8716"/>
                  </a:lnTo>
                  <a:lnTo>
                    <a:pt x="12342" y="8444"/>
                  </a:lnTo>
                  <a:lnTo>
                    <a:pt x="12478" y="8222"/>
                  </a:lnTo>
                  <a:lnTo>
                    <a:pt x="12546" y="8103"/>
                  </a:lnTo>
                  <a:lnTo>
                    <a:pt x="12580" y="7984"/>
                  </a:lnTo>
                  <a:lnTo>
                    <a:pt x="12614" y="7865"/>
                  </a:lnTo>
                  <a:lnTo>
                    <a:pt x="12648" y="7746"/>
                  </a:lnTo>
                  <a:lnTo>
                    <a:pt x="12648" y="7610"/>
                  </a:lnTo>
                  <a:lnTo>
                    <a:pt x="12648" y="7490"/>
                  </a:lnTo>
                  <a:lnTo>
                    <a:pt x="12648" y="7388"/>
                  </a:lnTo>
                  <a:lnTo>
                    <a:pt x="12614" y="7269"/>
                  </a:lnTo>
                  <a:lnTo>
                    <a:pt x="12546" y="7184"/>
                  </a:lnTo>
                  <a:lnTo>
                    <a:pt x="12512" y="7150"/>
                  </a:lnTo>
                  <a:lnTo>
                    <a:pt x="12461" y="7133"/>
                  </a:lnTo>
                  <a:lnTo>
                    <a:pt x="12410" y="7116"/>
                  </a:lnTo>
                  <a:lnTo>
                    <a:pt x="12359" y="7116"/>
                  </a:lnTo>
                  <a:lnTo>
                    <a:pt x="12240" y="7150"/>
                  </a:lnTo>
                  <a:lnTo>
                    <a:pt x="12138" y="7201"/>
                  </a:lnTo>
                  <a:lnTo>
                    <a:pt x="12035" y="7286"/>
                  </a:lnTo>
                  <a:lnTo>
                    <a:pt x="11746" y="7490"/>
                  </a:lnTo>
                  <a:lnTo>
                    <a:pt x="11423" y="7661"/>
                  </a:lnTo>
                  <a:lnTo>
                    <a:pt x="11082" y="7797"/>
                  </a:lnTo>
                  <a:lnTo>
                    <a:pt x="10742" y="7916"/>
                  </a:lnTo>
                  <a:lnTo>
                    <a:pt x="10674" y="7933"/>
                  </a:lnTo>
                  <a:lnTo>
                    <a:pt x="10589" y="7933"/>
                  </a:lnTo>
                  <a:lnTo>
                    <a:pt x="10520" y="7916"/>
                  </a:lnTo>
                  <a:lnTo>
                    <a:pt x="10469" y="7899"/>
                  </a:lnTo>
                  <a:lnTo>
                    <a:pt x="10435" y="7848"/>
                  </a:lnTo>
                  <a:lnTo>
                    <a:pt x="10401" y="7797"/>
                  </a:lnTo>
                  <a:lnTo>
                    <a:pt x="10384" y="7678"/>
                  </a:lnTo>
                  <a:lnTo>
                    <a:pt x="10231" y="6673"/>
                  </a:lnTo>
                  <a:lnTo>
                    <a:pt x="9857" y="7627"/>
                  </a:lnTo>
                  <a:lnTo>
                    <a:pt x="9771" y="7763"/>
                  </a:lnTo>
                  <a:lnTo>
                    <a:pt x="9737" y="7831"/>
                  </a:lnTo>
                  <a:lnTo>
                    <a:pt x="9669" y="7882"/>
                  </a:lnTo>
                  <a:lnTo>
                    <a:pt x="9533" y="7933"/>
                  </a:lnTo>
                  <a:lnTo>
                    <a:pt x="9414" y="7967"/>
                  </a:lnTo>
                  <a:lnTo>
                    <a:pt x="9278" y="7967"/>
                  </a:lnTo>
                  <a:lnTo>
                    <a:pt x="9142" y="7933"/>
                  </a:lnTo>
                  <a:lnTo>
                    <a:pt x="9005" y="7882"/>
                  </a:lnTo>
                  <a:lnTo>
                    <a:pt x="8869" y="7797"/>
                  </a:lnTo>
                  <a:lnTo>
                    <a:pt x="8750" y="7712"/>
                  </a:lnTo>
                  <a:lnTo>
                    <a:pt x="8614" y="7610"/>
                  </a:lnTo>
                  <a:lnTo>
                    <a:pt x="8512" y="7490"/>
                  </a:lnTo>
                  <a:lnTo>
                    <a:pt x="8393" y="7371"/>
                  </a:lnTo>
                  <a:lnTo>
                    <a:pt x="8205" y="7116"/>
                  </a:lnTo>
                  <a:lnTo>
                    <a:pt x="8035" y="6878"/>
                  </a:lnTo>
                  <a:lnTo>
                    <a:pt x="7933" y="6673"/>
                  </a:lnTo>
                  <a:lnTo>
                    <a:pt x="7865" y="6537"/>
                  </a:lnTo>
                  <a:lnTo>
                    <a:pt x="7814" y="6384"/>
                  </a:lnTo>
                  <a:lnTo>
                    <a:pt x="7729" y="6044"/>
                  </a:lnTo>
                  <a:lnTo>
                    <a:pt x="8052" y="6009"/>
                  </a:lnTo>
                  <a:lnTo>
                    <a:pt x="8359" y="5941"/>
                  </a:lnTo>
                  <a:lnTo>
                    <a:pt x="8682" y="5873"/>
                  </a:lnTo>
                  <a:lnTo>
                    <a:pt x="8988" y="5771"/>
                  </a:lnTo>
                  <a:lnTo>
                    <a:pt x="9295" y="5669"/>
                  </a:lnTo>
                  <a:lnTo>
                    <a:pt x="9584" y="5550"/>
                  </a:lnTo>
                  <a:lnTo>
                    <a:pt x="9874" y="5397"/>
                  </a:lnTo>
                  <a:lnTo>
                    <a:pt x="10163" y="5243"/>
                  </a:lnTo>
                  <a:lnTo>
                    <a:pt x="10333" y="5414"/>
                  </a:lnTo>
                  <a:lnTo>
                    <a:pt x="10520" y="5584"/>
                  </a:lnTo>
                  <a:lnTo>
                    <a:pt x="10725" y="5720"/>
                  </a:lnTo>
                  <a:lnTo>
                    <a:pt x="10946" y="5839"/>
                  </a:lnTo>
                  <a:lnTo>
                    <a:pt x="11167" y="5941"/>
                  </a:lnTo>
                  <a:lnTo>
                    <a:pt x="11406" y="6026"/>
                  </a:lnTo>
                  <a:lnTo>
                    <a:pt x="11644" y="6095"/>
                  </a:lnTo>
                  <a:lnTo>
                    <a:pt x="11899" y="6146"/>
                  </a:lnTo>
                  <a:lnTo>
                    <a:pt x="12155" y="6180"/>
                  </a:lnTo>
                  <a:lnTo>
                    <a:pt x="12410" y="6197"/>
                  </a:lnTo>
                  <a:lnTo>
                    <a:pt x="12665" y="6214"/>
                  </a:lnTo>
                  <a:lnTo>
                    <a:pt x="12938" y="6214"/>
                  </a:lnTo>
                  <a:lnTo>
                    <a:pt x="13448" y="6180"/>
                  </a:lnTo>
                  <a:lnTo>
                    <a:pt x="13976" y="6112"/>
                  </a:lnTo>
                  <a:lnTo>
                    <a:pt x="14402" y="6044"/>
                  </a:lnTo>
                  <a:lnTo>
                    <a:pt x="14827" y="5924"/>
                  </a:lnTo>
                  <a:lnTo>
                    <a:pt x="15049" y="5856"/>
                  </a:lnTo>
                  <a:lnTo>
                    <a:pt x="15253" y="5788"/>
                  </a:lnTo>
                  <a:lnTo>
                    <a:pt x="15457" y="5703"/>
                  </a:lnTo>
                  <a:lnTo>
                    <a:pt x="15644" y="5601"/>
                  </a:lnTo>
                  <a:lnTo>
                    <a:pt x="15832" y="5499"/>
                  </a:lnTo>
                  <a:lnTo>
                    <a:pt x="16002" y="5363"/>
                  </a:lnTo>
                  <a:lnTo>
                    <a:pt x="16155" y="5243"/>
                  </a:lnTo>
                  <a:lnTo>
                    <a:pt x="16308" y="5090"/>
                  </a:lnTo>
                  <a:lnTo>
                    <a:pt x="16427" y="4937"/>
                  </a:lnTo>
                  <a:lnTo>
                    <a:pt x="16529" y="4767"/>
                  </a:lnTo>
                  <a:lnTo>
                    <a:pt x="16615" y="4580"/>
                  </a:lnTo>
                  <a:lnTo>
                    <a:pt x="16666" y="4375"/>
                  </a:lnTo>
                  <a:lnTo>
                    <a:pt x="16700" y="4239"/>
                  </a:lnTo>
                  <a:lnTo>
                    <a:pt x="16700" y="4086"/>
                  </a:lnTo>
                  <a:lnTo>
                    <a:pt x="16700" y="3916"/>
                  </a:lnTo>
                  <a:lnTo>
                    <a:pt x="16700" y="3728"/>
                  </a:lnTo>
                  <a:lnTo>
                    <a:pt x="16649" y="3320"/>
                  </a:lnTo>
                  <a:lnTo>
                    <a:pt x="16547" y="2894"/>
                  </a:lnTo>
                  <a:lnTo>
                    <a:pt x="16427" y="2486"/>
                  </a:lnTo>
                  <a:lnTo>
                    <a:pt x="16359" y="2281"/>
                  </a:lnTo>
                  <a:lnTo>
                    <a:pt x="16274" y="2111"/>
                  </a:lnTo>
                  <a:lnTo>
                    <a:pt x="16189" y="1941"/>
                  </a:lnTo>
                  <a:lnTo>
                    <a:pt x="16104" y="1788"/>
                  </a:lnTo>
                  <a:lnTo>
                    <a:pt x="16019" y="1652"/>
                  </a:lnTo>
                  <a:lnTo>
                    <a:pt x="15917" y="1550"/>
                  </a:lnTo>
                  <a:lnTo>
                    <a:pt x="15815" y="1481"/>
                  </a:lnTo>
                  <a:lnTo>
                    <a:pt x="15695" y="1430"/>
                  </a:lnTo>
                  <a:lnTo>
                    <a:pt x="15576" y="1396"/>
                  </a:lnTo>
                  <a:lnTo>
                    <a:pt x="15304" y="1396"/>
                  </a:lnTo>
                  <a:lnTo>
                    <a:pt x="15168" y="1430"/>
                  </a:lnTo>
                  <a:lnTo>
                    <a:pt x="15049" y="1464"/>
                  </a:lnTo>
                  <a:lnTo>
                    <a:pt x="14912" y="1515"/>
                  </a:lnTo>
                  <a:lnTo>
                    <a:pt x="14810" y="1584"/>
                  </a:lnTo>
                  <a:lnTo>
                    <a:pt x="14708" y="1669"/>
                  </a:lnTo>
                  <a:lnTo>
                    <a:pt x="14623" y="1771"/>
                  </a:lnTo>
                  <a:lnTo>
                    <a:pt x="14538" y="1873"/>
                  </a:lnTo>
                  <a:lnTo>
                    <a:pt x="14504" y="1992"/>
                  </a:lnTo>
                  <a:lnTo>
                    <a:pt x="14470" y="2111"/>
                  </a:lnTo>
                  <a:lnTo>
                    <a:pt x="14470" y="2247"/>
                  </a:lnTo>
                  <a:lnTo>
                    <a:pt x="14504" y="2384"/>
                  </a:lnTo>
                  <a:lnTo>
                    <a:pt x="14589" y="2520"/>
                  </a:lnTo>
                  <a:lnTo>
                    <a:pt x="14674" y="2673"/>
                  </a:lnTo>
                  <a:lnTo>
                    <a:pt x="14861" y="2962"/>
                  </a:lnTo>
                  <a:lnTo>
                    <a:pt x="14929" y="3099"/>
                  </a:lnTo>
                  <a:lnTo>
                    <a:pt x="14963" y="3235"/>
                  </a:lnTo>
                  <a:lnTo>
                    <a:pt x="14963" y="3303"/>
                  </a:lnTo>
                  <a:lnTo>
                    <a:pt x="14963" y="3354"/>
                  </a:lnTo>
                  <a:lnTo>
                    <a:pt x="14929" y="3422"/>
                  </a:lnTo>
                  <a:lnTo>
                    <a:pt x="14895" y="3473"/>
                  </a:lnTo>
                  <a:lnTo>
                    <a:pt x="14810" y="3541"/>
                  </a:lnTo>
                  <a:lnTo>
                    <a:pt x="14725" y="3575"/>
                  </a:lnTo>
                  <a:lnTo>
                    <a:pt x="14623" y="3609"/>
                  </a:lnTo>
                  <a:lnTo>
                    <a:pt x="14538" y="3626"/>
                  </a:lnTo>
                  <a:lnTo>
                    <a:pt x="14248" y="3643"/>
                  </a:lnTo>
                  <a:lnTo>
                    <a:pt x="13704" y="3643"/>
                  </a:lnTo>
                  <a:lnTo>
                    <a:pt x="13414" y="3626"/>
                  </a:lnTo>
                  <a:lnTo>
                    <a:pt x="12853" y="3592"/>
                  </a:lnTo>
                  <a:lnTo>
                    <a:pt x="12580" y="3575"/>
                  </a:lnTo>
                  <a:lnTo>
                    <a:pt x="12018" y="3575"/>
                  </a:lnTo>
                  <a:lnTo>
                    <a:pt x="11729" y="3626"/>
                  </a:lnTo>
                  <a:lnTo>
                    <a:pt x="11457" y="3694"/>
                  </a:lnTo>
                  <a:lnTo>
                    <a:pt x="11201" y="3779"/>
                  </a:lnTo>
                  <a:lnTo>
                    <a:pt x="10946" y="3899"/>
                  </a:lnTo>
                  <a:lnTo>
                    <a:pt x="10827" y="3967"/>
                  </a:lnTo>
                  <a:lnTo>
                    <a:pt x="10725" y="4052"/>
                  </a:lnTo>
                  <a:lnTo>
                    <a:pt x="10623" y="4137"/>
                  </a:lnTo>
                  <a:lnTo>
                    <a:pt x="10520" y="4239"/>
                  </a:lnTo>
                  <a:lnTo>
                    <a:pt x="10435" y="4341"/>
                  </a:lnTo>
                  <a:lnTo>
                    <a:pt x="10367" y="4460"/>
                  </a:lnTo>
                  <a:lnTo>
                    <a:pt x="10282" y="4324"/>
                  </a:lnTo>
                  <a:lnTo>
                    <a:pt x="10197" y="4171"/>
                  </a:lnTo>
                  <a:lnTo>
                    <a:pt x="10112" y="4035"/>
                  </a:lnTo>
                  <a:lnTo>
                    <a:pt x="10010" y="3916"/>
                  </a:lnTo>
                  <a:lnTo>
                    <a:pt x="9891" y="3797"/>
                  </a:lnTo>
                  <a:lnTo>
                    <a:pt x="9771" y="3694"/>
                  </a:lnTo>
                  <a:lnTo>
                    <a:pt x="9499" y="3490"/>
                  </a:lnTo>
                  <a:lnTo>
                    <a:pt x="9210" y="3320"/>
                  </a:lnTo>
                  <a:lnTo>
                    <a:pt x="8886" y="3184"/>
                  </a:lnTo>
                  <a:lnTo>
                    <a:pt x="8563" y="3082"/>
                  </a:lnTo>
                  <a:lnTo>
                    <a:pt x="8239" y="2996"/>
                  </a:lnTo>
                  <a:lnTo>
                    <a:pt x="7916" y="2945"/>
                  </a:lnTo>
                  <a:lnTo>
                    <a:pt x="7576" y="2894"/>
                  </a:lnTo>
                  <a:lnTo>
                    <a:pt x="6912" y="2860"/>
                  </a:lnTo>
                  <a:lnTo>
                    <a:pt x="6248" y="2826"/>
                  </a:lnTo>
                  <a:lnTo>
                    <a:pt x="5907" y="2809"/>
                  </a:lnTo>
                  <a:lnTo>
                    <a:pt x="5567" y="2775"/>
                  </a:lnTo>
                  <a:lnTo>
                    <a:pt x="5312" y="2741"/>
                  </a:lnTo>
                  <a:lnTo>
                    <a:pt x="5056" y="2673"/>
                  </a:lnTo>
                  <a:lnTo>
                    <a:pt x="4801" y="2571"/>
                  </a:lnTo>
                  <a:lnTo>
                    <a:pt x="4580" y="2435"/>
                  </a:lnTo>
                  <a:lnTo>
                    <a:pt x="4477" y="2367"/>
                  </a:lnTo>
                  <a:lnTo>
                    <a:pt x="4392" y="2281"/>
                  </a:lnTo>
                  <a:lnTo>
                    <a:pt x="4307" y="2196"/>
                  </a:lnTo>
                  <a:lnTo>
                    <a:pt x="4239" y="2111"/>
                  </a:lnTo>
                  <a:lnTo>
                    <a:pt x="4188" y="2009"/>
                  </a:lnTo>
                  <a:lnTo>
                    <a:pt x="4171" y="1890"/>
                  </a:lnTo>
                  <a:lnTo>
                    <a:pt x="4154" y="1771"/>
                  </a:lnTo>
                  <a:lnTo>
                    <a:pt x="4154" y="1652"/>
                  </a:lnTo>
                  <a:lnTo>
                    <a:pt x="4205" y="1498"/>
                  </a:lnTo>
                  <a:lnTo>
                    <a:pt x="4256" y="1362"/>
                  </a:lnTo>
                  <a:lnTo>
                    <a:pt x="4409" y="1056"/>
                  </a:lnTo>
                  <a:lnTo>
                    <a:pt x="4460" y="920"/>
                  </a:lnTo>
                  <a:lnTo>
                    <a:pt x="4511" y="783"/>
                  </a:lnTo>
                  <a:lnTo>
                    <a:pt x="4511" y="715"/>
                  </a:lnTo>
                  <a:lnTo>
                    <a:pt x="4511" y="647"/>
                  </a:lnTo>
                  <a:lnTo>
                    <a:pt x="4494" y="579"/>
                  </a:lnTo>
                  <a:lnTo>
                    <a:pt x="4460" y="494"/>
                  </a:lnTo>
                  <a:lnTo>
                    <a:pt x="4409" y="426"/>
                  </a:lnTo>
                  <a:lnTo>
                    <a:pt x="4341" y="358"/>
                  </a:lnTo>
                  <a:lnTo>
                    <a:pt x="4273" y="290"/>
                  </a:lnTo>
                  <a:lnTo>
                    <a:pt x="4188" y="239"/>
                  </a:lnTo>
                  <a:lnTo>
                    <a:pt x="3967" y="137"/>
                  </a:lnTo>
                  <a:lnTo>
                    <a:pt x="3745" y="69"/>
                  </a:lnTo>
                  <a:lnTo>
                    <a:pt x="3524" y="17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8" name="Google Shape;11488;g3a7959378fd_0_20446"/>
          <p:cNvSpPr/>
          <p:nvPr/>
        </p:nvSpPr>
        <p:spPr>
          <a:xfrm>
            <a:off x="1140150" y="1272600"/>
            <a:ext cx="9911700" cy="90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89" name="Google Shape;11489;g3a7959378fd_0_20446"/>
          <p:cNvSpPr txBox="1"/>
          <p:nvPr/>
        </p:nvSpPr>
        <p:spPr>
          <a:xfrm>
            <a:off x="1633200" y="1346525"/>
            <a:ext cx="8925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Desarrollar una aplicación móvil que permita a entrenadores personales gestionar rutinas, pagos, vídeos y videollamadas de forma simple y eficiente</a:t>
            </a:r>
            <a:endParaRPr sz="2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90" name="Google Shape;11490;g3a7959378fd_0_20446"/>
          <p:cNvSpPr txBox="1"/>
          <p:nvPr>
            <p:ph type="title"/>
          </p:nvPr>
        </p:nvSpPr>
        <p:spPr>
          <a:xfrm>
            <a:off x="960000" y="2322455"/>
            <a:ext cx="102720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Objetivos </a:t>
            </a:r>
            <a:r>
              <a:rPr lang="es-CL"/>
              <a:t>Específicos</a:t>
            </a:r>
            <a:endParaRPr/>
          </a:p>
        </p:txBody>
      </p:sp>
      <p:sp>
        <p:nvSpPr>
          <p:cNvPr id="11491" name="Google Shape;11491;g3a7959378fd_0_20446"/>
          <p:cNvSpPr/>
          <p:nvPr/>
        </p:nvSpPr>
        <p:spPr>
          <a:xfrm>
            <a:off x="1352800" y="3105000"/>
            <a:ext cx="9504300" cy="271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92" name="Google Shape;11492;g3a7959378fd_0_20446"/>
          <p:cNvSpPr txBox="1"/>
          <p:nvPr/>
        </p:nvSpPr>
        <p:spPr>
          <a:xfrm>
            <a:off x="1523450" y="3152500"/>
            <a:ext cx="9333600" cy="26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Implementar un sistema para crear, editar, eliminar y asignar rutinas desde la app.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Diseñar una interfaz móvil </a:t>
            </a: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intuitiva y fácil de usar para la gestión de usuarios y rutinas.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Incorporar funcionalidad de videollamadas.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Construir un backend robusto que asegure seguridad, integridad y disponibilidad de la información.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Permitir que los usuarios visualicen claramente sus rutinas y registren o sigan su progreso.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Garantizar una experiencia estable mediante pruebas, validaciones y control de calidad.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Integrar enlaces a vídeos de ejercicios (Youtube). </a:t>
            </a:r>
            <a:r>
              <a:rPr lang="es-CL" sz="2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s-CL" sz="2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</a:t>
            </a:r>
            <a:endParaRPr sz="2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EscuelaIT Duoc UC - Escuela de Informática y Telecomunicaciones Duoc UC - Duoc  UC | LinkedIn" id="11493" name="Google Shape;11493;g3a7959378fd_0_20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5302" y="6003975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7" name="Shape 1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8" name="Google Shape;11498;g3a90e59b413_0_0"/>
          <p:cNvSpPr txBox="1"/>
          <p:nvPr>
            <p:ph type="title"/>
          </p:nvPr>
        </p:nvSpPr>
        <p:spPr>
          <a:xfrm>
            <a:off x="960000" y="487680"/>
            <a:ext cx="102720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Alcances y limitaciones del proyecto</a:t>
            </a:r>
            <a:endParaRPr/>
          </a:p>
        </p:txBody>
      </p:sp>
      <p:grpSp>
        <p:nvGrpSpPr>
          <p:cNvPr id="11499" name="Google Shape;11499;g3a90e59b413_0_0"/>
          <p:cNvGrpSpPr/>
          <p:nvPr/>
        </p:nvGrpSpPr>
        <p:grpSpPr>
          <a:xfrm>
            <a:off x="11369299" y="938457"/>
            <a:ext cx="635584" cy="1574894"/>
            <a:chOff x="2025650" y="4295675"/>
            <a:chExt cx="476700" cy="1181200"/>
          </a:xfrm>
        </p:grpSpPr>
        <p:sp>
          <p:nvSpPr>
            <p:cNvPr id="11500" name="Google Shape;11500;g3a90e59b413_0_0"/>
            <p:cNvSpPr/>
            <p:nvPr/>
          </p:nvSpPr>
          <p:spPr>
            <a:xfrm>
              <a:off x="2025650" y="53575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1" name="Google Shape;11501;g3a90e59b413_0_0"/>
            <p:cNvSpPr/>
            <p:nvPr/>
          </p:nvSpPr>
          <p:spPr>
            <a:xfrm>
              <a:off x="2025650" y="5205625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91"/>
                  </a:lnTo>
                  <a:lnTo>
                    <a:pt x="109" y="272"/>
                  </a:lnTo>
                  <a:lnTo>
                    <a:pt x="54" y="354"/>
                  </a:lnTo>
                  <a:lnTo>
                    <a:pt x="27" y="462"/>
                  </a:lnTo>
                  <a:lnTo>
                    <a:pt x="0" y="598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94" y="598"/>
                  </a:lnTo>
                  <a:lnTo>
                    <a:pt x="1166" y="462"/>
                  </a:lnTo>
                  <a:lnTo>
                    <a:pt x="1139" y="354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2" name="Google Shape;11502;g3a90e59b413_0_0"/>
            <p:cNvSpPr/>
            <p:nvPr/>
          </p:nvSpPr>
          <p:spPr>
            <a:xfrm>
              <a:off x="2025650" y="505442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679"/>
                  </a:lnTo>
                  <a:lnTo>
                    <a:pt x="54" y="787"/>
                  </a:lnTo>
                  <a:lnTo>
                    <a:pt x="109" y="896"/>
                  </a:lnTo>
                  <a:lnTo>
                    <a:pt x="190" y="977"/>
                  </a:lnTo>
                  <a:lnTo>
                    <a:pt x="271" y="1058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6"/>
                  </a:lnTo>
                  <a:lnTo>
                    <a:pt x="1139" y="787"/>
                  </a:lnTo>
                  <a:lnTo>
                    <a:pt x="1166" y="679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3" name="Google Shape;11503;g3a90e59b413_0_0"/>
            <p:cNvSpPr/>
            <p:nvPr/>
          </p:nvSpPr>
          <p:spPr>
            <a:xfrm>
              <a:off x="2025650" y="49025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4"/>
                  </a:lnTo>
                  <a:lnTo>
                    <a:pt x="271" y="81"/>
                  </a:lnTo>
                  <a:lnTo>
                    <a:pt x="190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5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4" name="Google Shape;11504;g3a90e59b413_0_0"/>
            <p:cNvSpPr/>
            <p:nvPr/>
          </p:nvSpPr>
          <p:spPr>
            <a:xfrm>
              <a:off x="2025650" y="4750650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597" y="1"/>
                  </a:moveTo>
                  <a:lnTo>
                    <a:pt x="488" y="28"/>
                  </a:ln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90" y="1004"/>
                  </a:lnTo>
                  <a:lnTo>
                    <a:pt x="271" y="1086"/>
                  </a:lnTo>
                  <a:lnTo>
                    <a:pt x="380" y="1140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97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5" name="Google Shape;11505;g3a90e59b413_0_0"/>
            <p:cNvSpPr/>
            <p:nvPr/>
          </p:nvSpPr>
          <p:spPr>
            <a:xfrm>
              <a:off x="2025650" y="4598775"/>
              <a:ext cx="29850" cy="29850"/>
            </a:xfrm>
            <a:custGeom>
              <a:rect b="b" l="l" r="r" t="t"/>
              <a:pathLst>
                <a:path extrusionOk="0" h="1194" w="1194">
                  <a:moveTo>
                    <a:pt x="597" y="0"/>
                  </a:moveTo>
                  <a:lnTo>
                    <a:pt x="488" y="27"/>
                  </a:lnTo>
                  <a:lnTo>
                    <a:pt x="380" y="54"/>
                  </a:lnTo>
                  <a:lnTo>
                    <a:pt x="271" y="109"/>
                  </a:lnTo>
                  <a:lnTo>
                    <a:pt x="190" y="190"/>
                  </a:lnTo>
                  <a:lnTo>
                    <a:pt x="109" y="271"/>
                  </a:lnTo>
                  <a:lnTo>
                    <a:pt x="54" y="380"/>
                  </a:lnTo>
                  <a:lnTo>
                    <a:pt x="27" y="488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85"/>
                  </a:lnTo>
                  <a:lnTo>
                    <a:pt x="380" y="1139"/>
                  </a:lnTo>
                  <a:lnTo>
                    <a:pt x="488" y="1166"/>
                  </a:lnTo>
                  <a:lnTo>
                    <a:pt x="597" y="1194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88"/>
                  </a:lnTo>
                  <a:lnTo>
                    <a:pt x="1139" y="380"/>
                  </a:lnTo>
                  <a:lnTo>
                    <a:pt x="1085" y="271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6" name="Google Shape;11506;g3a90e59b413_0_0"/>
            <p:cNvSpPr/>
            <p:nvPr/>
          </p:nvSpPr>
          <p:spPr>
            <a:xfrm>
              <a:off x="2025650" y="4447550"/>
              <a:ext cx="29850" cy="29200"/>
            </a:xfrm>
            <a:custGeom>
              <a:rect b="b" l="l" r="r" t="t"/>
              <a:pathLst>
                <a:path extrusionOk="0" h="1168" w="1194">
                  <a:moveTo>
                    <a:pt x="488" y="1"/>
                  </a:moveTo>
                  <a:lnTo>
                    <a:pt x="380" y="28"/>
                  </a:lnTo>
                  <a:lnTo>
                    <a:pt x="271" y="82"/>
                  </a:lnTo>
                  <a:lnTo>
                    <a:pt x="190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90" y="1004"/>
                  </a:lnTo>
                  <a:lnTo>
                    <a:pt x="271" y="1059"/>
                  </a:lnTo>
                  <a:lnTo>
                    <a:pt x="380" y="1113"/>
                  </a:lnTo>
                  <a:lnTo>
                    <a:pt x="488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94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8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7" name="Google Shape;11507;g3a90e59b413_0_0"/>
            <p:cNvSpPr/>
            <p:nvPr/>
          </p:nvSpPr>
          <p:spPr>
            <a:xfrm>
              <a:off x="2025650" y="4295675"/>
              <a:ext cx="29850" cy="29175"/>
            </a:xfrm>
            <a:custGeom>
              <a:rect b="b" l="l" r="r" t="t"/>
              <a:pathLst>
                <a:path extrusionOk="0" h="1167" w="1194">
                  <a:moveTo>
                    <a:pt x="488" y="0"/>
                  </a:moveTo>
                  <a:lnTo>
                    <a:pt x="380" y="55"/>
                  </a:lnTo>
                  <a:lnTo>
                    <a:pt x="271" y="109"/>
                  </a:lnTo>
                  <a:lnTo>
                    <a:pt x="190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90" y="1004"/>
                  </a:lnTo>
                  <a:lnTo>
                    <a:pt x="271" y="1058"/>
                  </a:lnTo>
                  <a:lnTo>
                    <a:pt x="380" y="1112"/>
                  </a:lnTo>
                  <a:lnTo>
                    <a:pt x="488" y="1167"/>
                  </a:lnTo>
                  <a:lnTo>
                    <a:pt x="705" y="1167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94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8" name="Google Shape;11508;g3a90e59b413_0_0"/>
            <p:cNvSpPr/>
            <p:nvPr/>
          </p:nvSpPr>
          <p:spPr>
            <a:xfrm>
              <a:off x="2166000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1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9" name="Google Shape;11509;g3a90e59b413_0_0"/>
            <p:cNvSpPr/>
            <p:nvPr/>
          </p:nvSpPr>
          <p:spPr>
            <a:xfrm>
              <a:off x="2166000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5"/>
                  </a:lnTo>
                  <a:lnTo>
                    <a:pt x="163" y="977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8" y="895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0" name="Google Shape;11510;g3a90e59b413_0_0"/>
            <p:cNvSpPr/>
            <p:nvPr/>
          </p:nvSpPr>
          <p:spPr>
            <a:xfrm>
              <a:off x="2166000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2" y="1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3" y="164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5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4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1" name="Google Shape;11511;g3a90e59b413_0_0"/>
            <p:cNvSpPr/>
            <p:nvPr/>
          </p:nvSpPr>
          <p:spPr>
            <a:xfrm>
              <a:off x="2166000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2" name="Google Shape;11512;g3a90e59b413_0_0"/>
            <p:cNvSpPr/>
            <p:nvPr/>
          </p:nvSpPr>
          <p:spPr>
            <a:xfrm>
              <a:off x="2166000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0"/>
                  </a:moveTo>
                  <a:lnTo>
                    <a:pt x="353" y="27"/>
                  </a:lnTo>
                  <a:lnTo>
                    <a:pt x="245" y="81"/>
                  </a:lnTo>
                  <a:lnTo>
                    <a:pt x="163" y="163"/>
                  </a:lnTo>
                  <a:lnTo>
                    <a:pt x="82" y="244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678"/>
                  </a:lnTo>
                  <a:lnTo>
                    <a:pt x="55" y="787"/>
                  </a:lnTo>
                  <a:lnTo>
                    <a:pt x="82" y="895"/>
                  </a:lnTo>
                  <a:lnTo>
                    <a:pt x="163" y="976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4" y="1112"/>
                  </a:lnTo>
                  <a:lnTo>
                    <a:pt x="896" y="1058"/>
                  </a:lnTo>
                  <a:lnTo>
                    <a:pt x="1004" y="976"/>
                  </a:lnTo>
                  <a:lnTo>
                    <a:pt x="1058" y="895"/>
                  </a:lnTo>
                  <a:lnTo>
                    <a:pt x="1113" y="787"/>
                  </a:lnTo>
                  <a:lnTo>
                    <a:pt x="1140" y="678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4" y="27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3" name="Google Shape;11513;g3a90e59b413_0_0"/>
            <p:cNvSpPr/>
            <p:nvPr/>
          </p:nvSpPr>
          <p:spPr>
            <a:xfrm>
              <a:off x="2166000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2" y="1"/>
                  </a:moveTo>
                  <a:lnTo>
                    <a:pt x="353" y="55"/>
                  </a:lnTo>
                  <a:lnTo>
                    <a:pt x="245" y="82"/>
                  </a:lnTo>
                  <a:lnTo>
                    <a:pt x="163" y="163"/>
                  </a:lnTo>
                  <a:lnTo>
                    <a:pt x="82" y="245"/>
                  </a:lnTo>
                  <a:lnTo>
                    <a:pt x="55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896"/>
                  </a:lnTo>
                  <a:lnTo>
                    <a:pt x="163" y="1004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4" y="1113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8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8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4" y="55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4" name="Google Shape;11514;g3a90e59b413_0_0"/>
            <p:cNvSpPr/>
            <p:nvPr/>
          </p:nvSpPr>
          <p:spPr>
            <a:xfrm>
              <a:off x="2166000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3" y="163"/>
                  </a:lnTo>
                  <a:lnTo>
                    <a:pt x="82" y="271"/>
                  </a:lnTo>
                  <a:lnTo>
                    <a:pt x="55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55" y="814"/>
                  </a:lnTo>
                  <a:lnTo>
                    <a:pt x="82" y="922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706" y="1166"/>
                  </a:lnTo>
                  <a:lnTo>
                    <a:pt x="814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8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4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5" name="Google Shape;11515;g3a90e59b413_0_0"/>
            <p:cNvSpPr/>
            <p:nvPr/>
          </p:nvSpPr>
          <p:spPr>
            <a:xfrm>
              <a:off x="2166000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3" y="190"/>
                  </a:lnTo>
                  <a:lnTo>
                    <a:pt x="82" y="272"/>
                  </a:lnTo>
                  <a:lnTo>
                    <a:pt x="55" y="380"/>
                  </a:lnTo>
                  <a:lnTo>
                    <a:pt x="1" y="489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55" y="814"/>
                  </a:lnTo>
                  <a:lnTo>
                    <a:pt x="82" y="923"/>
                  </a:lnTo>
                  <a:lnTo>
                    <a:pt x="163" y="1004"/>
                  </a:lnTo>
                  <a:lnTo>
                    <a:pt x="245" y="1085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570" y="1194"/>
                  </a:lnTo>
                  <a:lnTo>
                    <a:pt x="706" y="1167"/>
                  </a:lnTo>
                  <a:lnTo>
                    <a:pt x="814" y="1140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8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89"/>
                  </a:lnTo>
                  <a:lnTo>
                    <a:pt x="1113" y="380"/>
                  </a:lnTo>
                  <a:lnTo>
                    <a:pt x="1058" y="272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4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6" name="Google Shape;11516;g3a90e59b413_0_0"/>
            <p:cNvSpPr/>
            <p:nvPr/>
          </p:nvSpPr>
          <p:spPr>
            <a:xfrm>
              <a:off x="2333475" y="53575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7" name="Google Shape;11517;g3a90e59b413_0_0"/>
            <p:cNvSpPr/>
            <p:nvPr/>
          </p:nvSpPr>
          <p:spPr>
            <a:xfrm>
              <a:off x="2333475" y="5205625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91"/>
                  </a:lnTo>
                  <a:lnTo>
                    <a:pt x="82" y="272"/>
                  </a:lnTo>
                  <a:lnTo>
                    <a:pt x="28" y="354"/>
                  </a:lnTo>
                  <a:lnTo>
                    <a:pt x="1" y="462"/>
                  </a:lnTo>
                  <a:lnTo>
                    <a:pt x="1" y="598"/>
                  </a:lnTo>
                  <a:lnTo>
                    <a:pt x="1" y="706"/>
                  </a:lnTo>
                  <a:lnTo>
                    <a:pt x="28" y="815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5"/>
                  </a:lnTo>
                  <a:lnTo>
                    <a:pt x="1140" y="706"/>
                  </a:lnTo>
                  <a:lnTo>
                    <a:pt x="1167" y="598"/>
                  </a:lnTo>
                  <a:lnTo>
                    <a:pt x="1140" y="462"/>
                  </a:lnTo>
                  <a:lnTo>
                    <a:pt x="1113" y="354"/>
                  </a:lnTo>
                  <a:lnTo>
                    <a:pt x="1059" y="272"/>
                  </a:lnTo>
                  <a:lnTo>
                    <a:pt x="1004" y="191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8" name="Google Shape;11518;g3a90e59b413_0_0"/>
            <p:cNvSpPr/>
            <p:nvPr/>
          </p:nvSpPr>
          <p:spPr>
            <a:xfrm>
              <a:off x="2333475" y="505442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679"/>
                  </a:lnTo>
                  <a:lnTo>
                    <a:pt x="28" y="787"/>
                  </a:lnTo>
                  <a:lnTo>
                    <a:pt x="82" y="896"/>
                  </a:lnTo>
                  <a:lnTo>
                    <a:pt x="164" y="977"/>
                  </a:lnTo>
                  <a:lnTo>
                    <a:pt x="245" y="1058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8"/>
                  </a:lnTo>
                  <a:lnTo>
                    <a:pt x="1004" y="977"/>
                  </a:lnTo>
                  <a:lnTo>
                    <a:pt x="1059" y="896"/>
                  </a:lnTo>
                  <a:lnTo>
                    <a:pt x="1113" y="787"/>
                  </a:lnTo>
                  <a:lnTo>
                    <a:pt x="1140" y="679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9" name="Google Shape;11519;g3a90e59b413_0_0"/>
            <p:cNvSpPr/>
            <p:nvPr/>
          </p:nvSpPr>
          <p:spPr>
            <a:xfrm>
              <a:off x="2333475" y="49025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4"/>
                  </a:lnTo>
                  <a:lnTo>
                    <a:pt x="245" y="81"/>
                  </a:lnTo>
                  <a:lnTo>
                    <a:pt x="164" y="163"/>
                  </a:lnTo>
                  <a:lnTo>
                    <a:pt x="82" y="244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70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895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39"/>
                  </a:lnTo>
                  <a:lnTo>
                    <a:pt x="570" y="1166"/>
                  </a:lnTo>
                  <a:lnTo>
                    <a:pt x="706" y="1139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895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70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44"/>
                  </a:lnTo>
                  <a:lnTo>
                    <a:pt x="1004" y="163"/>
                  </a:lnTo>
                  <a:lnTo>
                    <a:pt x="896" y="81"/>
                  </a:lnTo>
                  <a:lnTo>
                    <a:pt x="815" y="54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0" name="Google Shape;11520;g3a90e59b413_0_0"/>
            <p:cNvSpPr/>
            <p:nvPr/>
          </p:nvSpPr>
          <p:spPr>
            <a:xfrm>
              <a:off x="2333475" y="4750650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570" y="1"/>
                  </a:moveTo>
                  <a:lnTo>
                    <a:pt x="462" y="28"/>
                  </a:ln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2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97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923"/>
                  </a:lnTo>
                  <a:lnTo>
                    <a:pt x="164" y="1004"/>
                  </a:lnTo>
                  <a:lnTo>
                    <a:pt x="245" y="1086"/>
                  </a:lnTo>
                  <a:lnTo>
                    <a:pt x="353" y="1140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40"/>
                  </a:lnTo>
                  <a:lnTo>
                    <a:pt x="896" y="1086"/>
                  </a:lnTo>
                  <a:lnTo>
                    <a:pt x="1004" y="1004"/>
                  </a:lnTo>
                  <a:lnTo>
                    <a:pt x="1059" y="923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97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72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28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1" name="Google Shape;11521;g3a90e59b413_0_0"/>
            <p:cNvSpPr/>
            <p:nvPr/>
          </p:nvSpPr>
          <p:spPr>
            <a:xfrm>
              <a:off x="2333475" y="4598775"/>
              <a:ext cx="29200" cy="29850"/>
            </a:xfrm>
            <a:custGeom>
              <a:rect b="b" l="l" r="r" t="t"/>
              <a:pathLst>
                <a:path extrusionOk="0" h="1194" w="1168">
                  <a:moveTo>
                    <a:pt x="570" y="0"/>
                  </a:moveTo>
                  <a:lnTo>
                    <a:pt x="462" y="27"/>
                  </a:lnTo>
                  <a:lnTo>
                    <a:pt x="353" y="54"/>
                  </a:lnTo>
                  <a:lnTo>
                    <a:pt x="245" y="109"/>
                  </a:lnTo>
                  <a:lnTo>
                    <a:pt x="164" y="190"/>
                  </a:lnTo>
                  <a:lnTo>
                    <a:pt x="82" y="271"/>
                  </a:lnTo>
                  <a:lnTo>
                    <a:pt x="28" y="380"/>
                  </a:lnTo>
                  <a:lnTo>
                    <a:pt x="1" y="488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85"/>
                  </a:lnTo>
                  <a:lnTo>
                    <a:pt x="353" y="1139"/>
                  </a:lnTo>
                  <a:lnTo>
                    <a:pt x="462" y="1166"/>
                  </a:lnTo>
                  <a:lnTo>
                    <a:pt x="570" y="1194"/>
                  </a:lnTo>
                  <a:lnTo>
                    <a:pt x="706" y="1166"/>
                  </a:lnTo>
                  <a:lnTo>
                    <a:pt x="815" y="1139"/>
                  </a:lnTo>
                  <a:lnTo>
                    <a:pt x="896" y="1085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88"/>
                  </a:lnTo>
                  <a:lnTo>
                    <a:pt x="1113" y="380"/>
                  </a:lnTo>
                  <a:lnTo>
                    <a:pt x="1059" y="271"/>
                  </a:lnTo>
                  <a:lnTo>
                    <a:pt x="1004" y="190"/>
                  </a:lnTo>
                  <a:lnTo>
                    <a:pt x="896" y="109"/>
                  </a:lnTo>
                  <a:lnTo>
                    <a:pt x="815" y="54"/>
                  </a:lnTo>
                  <a:lnTo>
                    <a:pt x="706" y="2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2" name="Google Shape;11522;g3a90e59b413_0_0"/>
            <p:cNvSpPr/>
            <p:nvPr/>
          </p:nvSpPr>
          <p:spPr>
            <a:xfrm>
              <a:off x="2333475" y="4447550"/>
              <a:ext cx="29200" cy="29200"/>
            </a:xfrm>
            <a:custGeom>
              <a:rect b="b" l="l" r="r" t="t"/>
              <a:pathLst>
                <a:path extrusionOk="0" h="1168" w="1168">
                  <a:moveTo>
                    <a:pt x="462" y="1"/>
                  </a:moveTo>
                  <a:lnTo>
                    <a:pt x="353" y="28"/>
                  </a:lnTo>
                  <a:lnTo>
                    <a:pt x="245" y="82"/>
                  </a:lnTo>
                  <a:lnTo>
                    <a:pt x="164" y="163"/>
                  </a:lnTo>
                  <a:lnTo>
                    <a:pt x="82" y="245"/>
                  </a:lnTo>
                  <a:lnTo>
                    <a:pt x="28" y="353"/>
                  </a:lnTo>
                  <a:lnTo>
                    <a:pt x="1" y="462"/>
                  </a:lnTo>
                  <a:lnTo>
                    <a:pt x="1" y="570"/>
                  </a:lnTo>
                  <a:lnTo>
                    <a:pt x="1" y="706"/>
                  </a:lnTo>
                  <a:lnTo>
                    <a:pt x="28" y="814"/>
                  </a:lnTo>
                  <a:lnTo>
                    <a:pt x="82" y="896"/>
                  </a:lnTo>
                  <a:lnTo>
                    <a:pt x="164" y="1004"/>
                  </a:lnTo>
                  <a:lnTo>
                    <a:pt x="245" y="1059"/>
                  </a:lnTo>
                  <a:lnTo>
                    <a:pt x="353" y="1113"/>
                  </a:lnTo>
                  <a:lnTo>
                    <a:pt x="462" y="1140"/>
                  </a:lnTo>
                  <a:lnTo>
                    <a:pt x="570" y="1167"/>
                  </a:lnTo>
                  <a:lnTo>
                    <a:pt x="706" y="1140"/>
                  </a:lnTo>
                  <a:lnTo>
                    <a:pt x="815" y="1113"/>
                  </a:lnTo>
                  <a:lnTo>
                    <a:pt x="896" y="1059"/>
                  </a:lnTo>
                  <a:lnTo>
                    <a:pt x="1004" y="1004"/>
                  </a:lnTo>
                  <a:lnTo>
                    <a:pt x="1059" y="896"/>
                  </a:lnTo>
                  <a:lnTo>
                    <a:pt x="1113" y="814"/>
                  </a:lnTo>
                  <a:lnTo>
                    <a:pt x="1140" y="706"/>
                  </a:lnTo>
                  <a:lnTo>
                    <a:pt x="1167" y="570"/>
                  </a:lnTo>
                  <a:lnTo>
                    <a:pt x="1140" y="462"/>
                  </a:lnTo>
                  <a:lnTo>
                    <a:pt x="1113" y="353"/>
                  </a:lnTo>
                  <a:lnTo>
                    <a:pt x="1059" y="245"/>
                  </a:lnTo>
                  <a:lnTo>
                    <a:pt x="1004" y="163"/>
                  </a:lnTo>
                  <a:lnTo>
                    <a:pt x="896" y="82"/>
                  </a:lnTo>
                  <a:lnTo>
                    <a:pt x="815" y="28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3" name="Google Shape;11523;g3a90e59b413_0_0"/>
            <p:cNvSpPr/>
            <p:nvPr/>
          </p:nvSpPr>
          <p:spPr>
            <a:xfrm>
              <a:off x="2333475" y="4295675"/>
              <a:ext cx="29200" cy="29175"/>
            </a:xfrm>
            <a:custGeom>
              <a:rect b="b" l="l" r="r" t="t"/>
              <a:pathLst>
                <a:path extrusionOk="0" h="1167" w="1168">
                  <a:moveTo>
                    <a:pt x="462" y="0"/>
                  </a:moveTo>
                  <a:lnTo>
                    <a:pt x="353" y="55"/>
                  </a:lnTo>
                  <a:lnTo>
                    <a:pt x="245" y="109"/>
                  </a:lnTo>
                  <a:lnTo>
                    <a:pt x="164" y="163"/>
                  </a:lnTo>
                  <a:lnTo>
                    <a:pt x="82" y="271"/>
                  </a:lnTo>
                  <a:lnTo>
                    <a:pt x="28" y="353"/>
                  </a:lnTo>
                  <a:lnTo>
                    <a:pt x="1" y="461"/>
                  </a:lnTo>
                  <a:lnTo>
                    <a:pt x="1" y="597"/>
                  </a:lnTo>
                  <a:lnTo>
                    <a:pt x="1" y="705"/>
                  </a:lnTo>
                  <a:lnTo>
                    <a:pt x="28" y="814"/>
                  </a:lnTo>
                  <a:lnTo>
                    <a:pt x="82" y="922"/>
                  </a:lnTo>
                  <a:lnTo>
                    <a:pt x="164" y="1004"/>
                  </a:lnTo>
                  <a:lnTo>
                    <a:pt x="245" y="1058"/>
                  </a:lnTo>
                  <a:lnTo>
                    <a:pt x="353" y="1112"/>
                  </a:lnTo>
                  <a:lnTo>
                    <a:pt x="462" y="1167"/>
                  </a:lnTo>
                  <a:lnTo>
                    <a:pt x="706" y="1167"/>
                  </a:lnTo>
                  <a:lnTo>
                    <a:pt x="815" y="1112"/>
                  </a:lnTo>
                  <a:lnTo>
                    <a:pt x="896" y="1058"/>
                  </a:lnTo>
                  <a:lnTo>
                    <a:pt x="1004" y="1004"/>
                  </a:lnTo>
                  <a:lnTo>
                    <a:pt x="1059" y="922"/>
                  </a:lnTo>
                  <a:lnTo>
                    <a:pt x="1113" y="814"/>
                  </a:lnTo>
                  <a:lnTo>
                    <a:pt x="1140" y="705"/>
                  </a:lnTo>
                  <a:lnTo>
                    <a:pt x="1167" y="597"/>
                  </a:lnTo>
                  <a:lnTo>
                    <a:pt x="1140" y="461"/>
                  </a:lnTo>
                  <a:lnTo>
                    <a:pt x="1113" y="353"/>
                  </a:lnTo>
                  <a:lnTo>
                    <a:pt x="1059" y="271"/>
                  </a:lnTo>
                  <a:lnTo>
                    <a:pt x="1004" y="163"/>
                  </a:lnTo>
                  <a:lnTo>
                    <a:pt x="896" y="109"/>
                  </a:lnTo>
                  <a:lnTo>
                    <a:pt x="815" y="5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4" name="Google Shape;11524;g3a90e59b413_0_0"/>
            <p:cNvSpPr/>
            <p:nvPr/>
          </p:nvSpPr>
          <p:spPr>
            <a:xfrm>
              <a:off x="2473175" y="54477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1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6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6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1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5" name="Google Shape;11525;g3a90e59b413_0_0"/>
            <p:cNvSpPr/>
            <p:nvPr/>
          </p:nvSpPr>
          <p:spPr>
            <a:xfrm>
              <a:off x="2473175" y="529650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5"/>
                  </a:lnTo>
                  <a:lnTo>
                    <a:pt x="163" y="977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40"/>
                  </a:lnTo>
                  <a:lnTo>
                    <a:pt x="597" y="1167"/>
                  </a:lnTo>
                  <a:lnTo>
                    <a:pt x="705" y="1140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7"/>
                  </a:lnTo>
                  <a:lnTo>
                    <a:pt x="1085" y="895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6" name="Google Shape;11526;g3a90e59b413_0_0"/>
            <p:cNvSpPr/>
            <p:nvPr/>
          </p:nvSpPr>
          <p:spPr>
            <a:xfrm>
              <a:off x="2473175" y="5144600"/>
              <a:ext cx="29175" cy="29200"/>
            </a:xfrm>
            <a:custGeom>
              <a:rect b="b" l="l" r="r" t="t"/>
              <a:pathLst>
                <a:path extrusionOk="0" h="1168" w="1167">
                  <a:moveTo>
                    <a:pt x="461" y="1"/>
                  </a:moveTo>
                  <a:lnTo>
                    <a:pt x="353" y="55"/>
                  </a:lnTo>
                  <a:lnTo>
                    <a:pt x="271" y="109"/>
                  </a:lnTo>
                  <a:lnTo>
                    <a:pt x="163" y="164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5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59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9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5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4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7" name="Google Shape;11527;g3a90e59b413_0_0"/>
            <p:cNvSpPr/>
            <p:nvPr/>
          </p:nvSpPr>
          <p:spPr>
            <a:xfrm>
              <a:off x="2473175" y="49927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8" name="Google Shape;11528;g3a90e59b413_0_0"/>
            <p:cNvSpPr/>
            <p:nvPr/>
          </p:nvSpPr>
          <p:spPr>
            <a:xfrm>
              <a:off x="2473175" y="48415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0"/>
                  </a:moveTo>
                  <a:lnTo>
                    <a:pt x="353" y="27"/>
                  </a:lnTo>
                  <a:lnTo>
                    <a:pt x="271" y="81"/>
                  </a:lnTo>
                  <a:lnTo>
                    <a:pt x="163" y="163"/>
                  </a:lnTo>
                  <a:lnTo>
                    <a:pt x="109" y="244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70"/>
                  </a:lnTo>
                  <a:lnTo>
                    <a:pt x="27" y="678"/>
                  </a:lnTo>
                  <a:lnTo>
                    <a:pt x="54" y="787"/>
                  </a:lnTo>
                  <a:lnTo>
                    <a:pt x="109" y="895"/>
                  </a:lnTo>
                  <a:lnTo>
                    <a:pt x="163" y="976"/>
                  </a:lnTo>
                  <a:lnTo>
                    <a:pt x="271" y="1058"/>
                  </a:lnTo>
                  <a:lnTo>
                    <a:pt x="353" y="1112"/>
                  </a:lnTo>
                  <a:lnTo>
                    <a:pt x="461" y="1139"/>
                  </a:lnTo>
                  <a:lnTo>
                    <a:pt x="597" y="1166"/>
                  </a:lnTo>
                  <a:lnTo>
                    <a:pt x="705" y="1139"/>
                  </a:lnTo>
                  <a:lnTo>
                    <a:pt x="814" y="1112"/>
                  </a:lnTo>
                  <a:lnTo>
                    <a:pt x="922" y="1058"/>
                  </a:lnTo>
                  <a:lnTo>
                    <a:pt x="1004" y="976"/>
                  </a:lnTo>
                  <a:lnTo>
                    <a:pt x="1085" y="895"/>
                  </a:lnTo>
                  <a:lnTo>
                    <a:pt x="1139" y="787"/>
                  </a:lnTo>
                  <a:lnTo>
                    <a:pt x="1166" y="678"/>
                  </a:lnTo>
                  <a:lnTo>
                    <a:pt x="1166" y="570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44"/>
                  </a:lnTo>
                  <a:lnTo>
                    <a:pt x="1004" y="163"/>
                  </a:lnTo>
                  <a:lnTo>
                    <a:pt x="922" y="81"/>
                  </a:lnTo>
                  <a:lnTo>
                    <a:pt x="814" y="2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9" name="Google Shape;11529;g3a90e59b413_0_0"/>
            <p:cNvSpPr/>
            <p:nvPr/>
          </p:nvSpPr>
          <p:spPr>
            <a:xfrm>
              <a:off x="2473175" y="4689625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461" y="1"/>
                  </a:moveTo>
                  <a:lnTo>
                    <a:pt x="353" y="55"/>
                  </a:lnTo>
                  <a:lnTo>
                    <a:pt x="271" y="82"/>
                  </a:lnTo>
                  <a:lnTo>
                    <a:pt x="163" y="163"/>
                  </a:lnTo>
                  <a:lnTo>
                    <a:pt x="109" y="245"/>
                  </a:lnTo>
                  <a:lnTo>
                    <a:pt x="54" y="353"/>
                  </a:lnTo>
                  <a:lnTo>
                    <a:pt x="27" y="462"/>
                  </a:lnTo>
                  <a:lnTo>
                    <a:pt x="0" y="570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896"/>
                  </a:lnTo>
                  <a:lnTo>
                    <a:pt x="163" y="1004"/>
                  </a:lnTo>
                  <a:lnTo>
                    <a:pt x="271" y="1058"/>
                  </a:lnTo>
                  <a:lnTo>
                    <a:pt x="353" y="1113"/>
                  </a:lnTo>
                  <a:lnTo>
                    <a:pt x="461" y="1167"/>
                  </a:lnTo>
                  <a:lnTo>
                    <a:pt x="705" y="1167"/>
                  </a:lnTo>
                  <a:lnTo>
                    <a:pt x="814" y="1113"/>
                  </a:lnTo>
                  <a:lnTo>
                    <a:pt x="922" y="1058"/>
                  </a:lnTo>
                  <a:lnTo>
                    <a:pt x="1004" y="1004"/>
                  </a:lnTo>
                  <a:lnTo>
                    <a:pt x="1085" y="896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70"/>
                  </a:lnTo>
                  <a:lnTo>
                    <a:pt x="1166" y="462"/>
                  </a:lnTo>
                  <a:lnTo>
                    <a:pt x="1139" y="353"/>
                  </a:lnTo>
                  <a:lnTo>
                    <a:pt x="1085" y="245"/>
                  </a:lnTo>
                  <a:lnTo>
                    <a:pt x="1004" y="163"/>
                  </a:lnTo>
                  <a:lnTo>
                    <a:pt x="922" y="82"/>
                  </a:lnTo>
                  <a:lnTo>
                    <a:pt x="814" y="5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0" name="Google Shape;11530;g3a90e59b413_0_0"/>
            <p:cNvSpPr/>
            <p:nvPr/>
          </p:nvSpPr>
          <p:spPr>
            <a:xfrm>
              <a:off x="2473175" y="4537750"/>
              <a:ext cx="29175" cy="29175"/>
            </a:xfrm>
            <a:custGeom>
              <a:rect b="b" l="l" r="r" t="t"/>
              <a:pathLst>
                <a:path extrusionOk="0" h="1167" w="1167">
                  <a:moveTo>
                    <a:pt x="597" y="0"/>
                  </a:moveTo>
                  <a:lnTo>
                    <a:pt x="461" y="27"/>
                  </a:lnTo>
                  <a:lnTo>
                    <a:pt x="353" y="54"/>
                  </a:lnTo>
                  <a:lnTo>
                    <a:pt x="271" y="109"/>
                  </a:lnTo>
                  <a:lnTo>
                    <a:pt x="163" y="163"/>
                  </a:lnTo>
                  <a:lnTo>
                    <a:pt x="109" y="271"/>
                  </a:lnTo>
                  <a:lnTo>
                    <a:pt x="54" y="353"/>
                  </a:lnTo>
                  <a:lnTo>
                    <a:pt x="27" y="461"/>
                  </a:lnTo>
                  <a:lnTo>
                    <a:pt x="0" y="597"/>
                  </a:lnTo>
                  <a:lnTo>
                    <a:pt x="27" y="705"/>
                  </a:lnTo>
                  <a:lnTo>
                    <a:pt x="54" y="814"/>
                  </a:lnTo>
                  <a:lnTo>
                    <a:pt x="109" y="922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39"/>
                  </a:lnTo>
                  <a:lnTo>
                    <a:pt x="461" y="1166"/>
                  </a:lnTo>
                  <a:lnTo>
                    <a:pt x="705" y="1166"/>
                  </a:lnTo>
                  <a:lnTo>
                    <a:pt x="814" y="1139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2"/>
                  </a:lnTo>
                  <a:lnTo>
                    <a:pt x="1139" y="814"/>
                  </a:lnTo>
                  <a:lnTo>
                    <a:pt x="1166" y="705"/>
                  </a:lnTo>
                  <a:lnTo>
                    <a:pt x="1166" y="597"/>
                  </a:lnTo>
                  <a:lnTo>
                    <a:pt x="1166" y="461"/>
                  </a:lnTo>
                  <a:lnTo>
                    <a:pt x="1139" y="353"/>
                  </a:lnTo>
                  <a:lnTo>
                    <a:pt x="1085" y="271"/>
                  </a:lnTo>
                  <a:lnTo>
                    <a:pt x="1004" y="163"/>
                  </a:lnTo>
                  <a:lnTo>
                    <a:pt x="922" y="109"/>
                  </a:lnTo>
                  <a:lnTo>
                    <a:pt x="814" y="54"/>
                  </a:lnTo>
                  <a:lnTo>
                    <a:pt x="705" y="27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1" name="Google Shape;11531;g3a90e59b413_0_0"/>
            <p:cNvSpPr/>
            <p:nvPr/>
          </p:nvSpPr>
          <p:spPr>
            <a:xfrm>
              <a:off x="2473175" y="4385850"/>
              <a:ext cx="29175" cy="29850"/>
            </a:xfrm>
            <a:custGeom>
              <a:rect b="b" l="l" r="r" t="t"/>
              <a:pathLst>
                <a:path extrusionOk="0" h="1194" w="1167">
                  <a:moveTo>
                    <a:pt x="597" y="1"/>
                  </a:moveTo>
                  <a:lnTo>
                    <a:pt x="461" y="28"/>
                  </a:lnTo>
                  <a:lnTo>
                    <a:pt x="353" y="55"/>
                  </a:lnTo>
                  <a:lnTo>
                    <a:pt x="271" y="109"/>
                  </a:lnTo>
                  <a:lnTo>
                    <a:pt x="163" y="190"/>
                  </a:lnTo>
                  <a:lnTo>
                    <a:pt x="109" y="272"/>
                  </a:lnTo>
                  <a:lnTo>
                    <a:pt x="54" y="380"/>
                  </a:lnTo>
                  <a:lnTo>
                    <a:pt x="27" y="489"/>
                  </a:lnTo>
                  <a:lnTo>
                    <a:pt x="0" y="597"/>
                  </a:lnTo>
                  <a:lnTo>
                    <a:pt x="27" y="706"/>
                  </a:lnTo>
                  <a:lnTo>
                    <a:pt x="54" y="814"/>
                  </a:lnTo>
                  <a:lnTo>
                    <a:pt x="109" y="923"/>
                  </a:lnTo>
                  <a:lnTo>
                    <a:pt x="163" y="1004"/>
                  </a:lnTo>
                  <a:lnTo>
                    <a:pt x="271" y="1085"/>
                  </a:lnTo>
                  <a:lnTo>
                    <a:pt x="353" y="1140"/>
                  </a:lnTo>
                  <a:lnTo>
                    <a:pt x="461" y="1167"/>
                  </a:lnTo>
                  <a:lnTo>
                    <a:pt x="597" y="1194"/>
                  </a:lnTo>
                  <a:lnTo>
                    <a:pt x="705" y="1167"/>
                  </a:lnTo>
                  <a:lnTo>
                    <a:pt x="814" y="1140"/>
                  </a:lnTo>
                  <a:lnTo>
                    <a:pt x="922" y="1085"/>
                  </a:lnTo>
                  <a:lnTo>
                    <a:pt x="1004" y="1004"/>
                  </a:lnTo>
                  <a:lnTo>
                    <a:pt x="1085" y="923"/>
                  </a:lnTo>
                  <a:lnTo>
                    <a:pt x="1139" y="814"/>
                  </a:lnTo>
                  <a:lnTo>
                    <a:pt x="1166" y="706"/>
                  </a:lnTo>
                  <a:lnTo>
                    <a:pt x="1166" y="597"/>
                  </a:lnTo>
                  <a:lnTo>
                    <a:pt x="1166" y="489"/>
                  </a:lnTo>
                  <a:lnTo>
                    <a:pt x="1139" y="380"/>
                  </a:lnTo>
                  <a:lnTo>
                    <a:pt x="1085" y="272"/>
                  </a:lnTo>
                  <a:lnTo>
                    <a:pt x="1004" y="190"/>
                  </a:lnTo>
                  <a:lnTo>
                    <a:pt x="922" y="109"/>
                  </a:lnTo>
                  <a:lnTo>
                    <a:pt x="814" y="55"/>
                  </a:lnTo>
                  <a:lnTo>
                    <a:pt x="705" y="28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32" name="Google Shape;11532;g3a90e59b413_0_0"/>
          <p:cNvSpPr/>
          <p:nvPr/>
        </p:nvSpPr>
        <p:spPr>
          <a:xfrm>
            <a:off x="926225" y="1576550"/>
            <a:ext cx="3764100" cy="494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33" name="Google Shape;11533;g3a90e59b413_0_0"/>
          <p:cNvSpPr txBox="1"/>
          <p:nvPr/>
        </p:nvSpPr>
        <p:spPr>
          <a:xfrm>
            <a:off x="1625825" y="1684950"/>
            <a:ext cx="2128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 u="sng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Alcance</a:t>
            </a:r>
            <a:endParaRPr sz="1900" u="sng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534" name="Google Shape;11534;g3a90e59b413_0_0"/>
          <p:cNvSpPr txBox="1"/>
          <p:nvPr/>
        </p:nvSpPr>
        <p:spPr>
          <a:xfrm>
            <a:off x="1064225" y="2147925"/>
            <a:ext cx="3488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Desarrollo de una aplicación móvil para gestión de rutinas de  entrenamiento.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Módulos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de administración de usuarios, incluyendo: creación, edición y eliminación.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Creación, modificación, eliminación y asignación de rutinas personalizadas.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 con un backend para manejo de datos y autenticación.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intuitiva y orientada a una experiencia simple y funcional.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5" name="Google Shape;11535;g3a90e59b413_0_0"/>
          <p:cNvSpPr/>
          <p:nvPr/>
        </p:nvSpPr>
        <p:spPr>
          <a:xfrm>
            <a:off x="7010400" y="1576550"/>
            <a:ext cx="3764100" cy="494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36" name="Google Shape;11536;g3a90e59b413_0_0"/>
          <p:cNvSpPr txBox="1"/>
          <p:nvPr/>
        </p:nvSpPr>
        <p:spPr>
          <a:xfrm>
            <a:off x="7867675" y="1684950"/>
            <a:ext cx="2128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 u="sng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Limitaciones</a:t>
            </a:r>
            <a:endParaRPr sz="1900" u="sng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537" name="Google Shape;11537;g3a90e59b413_0_0"/>
          <p:cNvSpPr txBox="1"/>
          <p:nvPr/>
        </p:nvSpPr>
        <p:spPr>
          <a:xfrm>
            <a:off x="7076850" y="2039550"/>
            <a:ext cx="3631200" cy="4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s-CL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 aplicación no incluye </a:t>
            </a:r>
            <a:r>
              <a:rPr lang="es-CL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seguimiento</a:t>
            </a:r>
            <a:r>
              <a:rPr lang="es-CL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avanzado del progreso </a:t>
            </a:r>
            <a:r>
              <a:rPr lang="es-CL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físico (gráficas, estadísticas complejas). </a:t>
            </a:r>
            <a:r>
              <a:rPr lang="es-CL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s-CL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 posee integración con sensores o dispositivos externos (EJ: smartwatch, banda cardíaca).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s-CL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 ofrece funciones de comunidad, chat o interacción social entre usuarios.   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rutinas se centra en CRUD básico, sin recomendaciones </a:t>
            </a:r>
            <a:r>
              <a:rPr lang="es-CL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automáticas o IA.</a:t>
            </a:r>
            <a:r>
              <a:rPr lang="es-CL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s-CL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versión actual está enfocada en funcionalidades base, sin módulos de pagos ni monetización.    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1538" name="Google Shape;11538;g3a90e59b41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950" y="6182925"/>
            <a:ext cx="2424900" cy="6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2" name="Shape 1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3" name="Google Shape;11543;g3a90e59b413_0_63"/>
          <p:cNvSpPr txBox="1"/>
          <p:nvPr/>
        </p:nvSpPr>
        <p:spPr>
          <a:xfrm>
            <a:off x="1523400" y="2134025"/>
            <a:ext cx="9295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 trabajó con </a:t>
            </a:r>
            <a:r>
              <a:rPr b="1"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Scrum</a:t>
            </a: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organizando el proyecto en </a:t>
            </a:r>
            <a:r>
              <a:rPr b="1"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9 épicas</a:t>
            </a: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y </a:t>
            </a:r>
            <a:r>
              <a:rPr b="1"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6 sprints</a:t>
            </a: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 Cada sprint incluyó planificación, desarrollo, pruebas y revisión.</a:t>
            </a:r>
            <a:b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El avance se gestionó en </a:t>
            </a:r>
            <a:r>
              <a:rPr b="1"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Jira</a:t>
            </a:r>
            <a:r>
              <a:rPr lang="es-CL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asegurando un proceso iterativo, ordenado y con entregas funcionales en cada ciclo.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44" name="Google Shape;11544;g3a90e59b413_0_63"/>
          <p:cNvSpPr txBox="1"/>
          <p:nvPr/>
        </p:nvSpPr>
        <p:spPr>
          <a:xfrm>
            <a:off x="1350150" y="1248300"/>
            <a:ext cx="99702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400">
                <a:latin typeface="Anton"/>
                <a:ea typeface="Anton"/>
                <a:cs typeface="Anton"/>
                <a:sym typeface="Anton"/>
              </a:rPr>
              <a:t>Metodología de trabajo para el desarrollo del proyecto  </a:t>
            </a:r>
            <a:endParaRPr sz="34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EscuelaIT Duoc UC - Escuela de Informática y Telecomunicaciones Duoc UC - Duoc  UC | LinkedIn" id="11545" name="Google Shape;11545;g3a90e59b413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552" y="6072650"/>
            <a:ext cx="3141406" cy="78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6" name="Google Shape;11546;g3a90e59b413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775" y="3645116"/>
            <a:ext cx="2589750" cy="25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7" name="Google Shape;11547;g3a90e59b413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6600" y="3988479"/>
            <a:ext cx="2854600" cy="19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1" name="Shape 1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2" name="Google Shape;11552;g3a90e59b413_0_115"/>
          <p:cNvSpPr txBox="1"/>
          <p:nvPr/>
        </p:nvSpPr>
        <p:spPr>
          <a:xfrm>
            <a:off x="2525700" y="620650"/>
            <a:ext cx="79287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400">
                <a:latin typeface="Anton"/>
                <a:ea typeface="Anton"/>
                <a:cs typeface="Anton"/>
                <a:sym typeface="Anton"/>
              </a:rPr>
              <a:t>Roadmap para el desarrollo del proyecto </a:t>
            </a:r>
            <a:endParaRPr sz="34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553" name="Google Shape;11553;g3a90e59b413_0_115" title="Cronogra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25" y="2344400"/>
            <a:ext cx="11761150" cy="27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7" name="Shape 1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8" name="Google Shape;11558;g3a90e59b413_0_121"/>
          <p:cNvSpPr txBox="1"/>
          <p:nvPr/>
        </p:nvSpPr>
        <p:spPr>
          <a:xfrm>
            <a:off x="3545550" y="650225"/>
            <a:ext cx="51009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400">
                <a:latin typeface="Anton"/>
                <a:ea typeface="Anton"/>
                <a:cs typeface="Anton"/>
                <a:sym typeface="Anton"/>
              </a:rPr>
              <a:t>Arquitectura del software</a:t>
            </a:r>
            <a:endParaRPr sz="34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559" name="Google Shape;11559;g3a90e59b413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00" y="2037050"/>
            <a:ext cx="6179424" cy="3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0" name="Google Shape;11560;g3a90e59b413_0_121"/>
          <p:cNvSpPr/>
          <p:nvPr/>
        </p:nvSpPr>
        <p:spPr>
          <a:xfrm>
            <a:off x="7311250" y="1783450"/>
            <a:ext cx="4572000" cy="397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61" name="Google Shape;11561;g3a90e59b413_0_121"/>
          <p:cNvSpPr txBox="1"/>
          <p:nvPr/>
        </p:nvSpPr>
        <p:spPr>
          <a:xfrm>
            <a:off x="7803850" y="1852450"/>
            <a:ext cx="2936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¿Por qué MVC? </a:t>
            </a:r>
            <a:endParaRPr sz="1900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62" name="Google Shape;11562;g3a90e59b413_0_121"/>
          <p:cNvSpPr txBox="1"/>
          <p:nvPr/>
        </p:nvSpPr>
        <p:spPr>
          <a:xfrm>
            <a:off x="7606850" y="2512625"/>
            <a:ext cx="4089300" cy="30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Separa claramente las responsabilidades del sistema.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Facilita el mantenimiento, escalabilidad y pruebas.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Permite que el front-end y el back-end trabajen de forma más ordenada e independiente.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</a:pPr>
            <a:r>
              <a:rPr lang="es-CL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Hace más simple integrar nuevas funciones sin afectar el resto del código.    </a:t>
            </a:r>
            <a:r>
              <a:rPr lang="es-CL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EscuelaIT Duoc UC - Escuela de Informática y Telecomunicaciones Duoc UC - Duoc  UC | LinkedIn" id="11563" name="Google Shape;11563;g3a90e59b413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5302" y="607265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7" name="Shape 1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8" name="Google Shape;11568;g3a90e59b413_0_130"/>
          <p:cNvSpPr txBox="1"/>
          <p:nvPr/>
        </p:nvSpPr>
        <p:spPr>
          <a:xfrm>
            <a:off x="4277250" y="403875"/>
            <a:ext cx="36375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400">
                <a:latin typeface="Anton"/>
                <a:ea typeface="Anton"/>
                <a:cs typeface="Anton"/>
                <a:sym typeface="Anton"/>
              </a:rPr>
              <a:t>Modelo de datos</a:t>
            </a:r>
            <a:endParaRPr sz="34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569" name="Google Shape;11569;g3a90e59b413_0_130" title="Entidad-Relacion.jpg"/>
          <p:cNvPicPr preferRelativeResize="0"/>
          <p:nvPr/>
        </p:nvPicPr>
        <p:blipFill rotWithShape="1">
          <a:blip r:embed="rId3">
            <a:alphaModFix/>
          </a:blip>
          <a:srcRect b="4280" l="3692" r="8178" t="2869"/>
          <a:stretch/>
        </p:blipFill>
        <p:spPr>
          <a:xfrm>
            <a:off x="2404225" y="1044450"/>
            <a:ext cx="7050228" cy="5616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11570" name="Google Shape;11570;g3a90e59b413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5302" y="607265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ightlifting Club by Slidesgo">
  <a:themeElements>
    <a:clrScheme name="Simple Light">
      <a:dk1>
        <a:srgbClr val="000000"/>
      </a:dk1>
      <a:lt1>
        <a:srgbClr val="FFFFFF"/>
      </a:lt1>
      <a:dk2>
        <a:srgbClr val="FBB03B"/>
      </a:dk2>
      <a:lt2>
        <a:srgbClr val="9C5C92"/>
      </a:lt2>
      <a:accent1>
        <a:srgbClr val="666666"/>
      </a:accent1>
      <a:accent2>
        <a:srgbClr val="4D4D4D"/>
      </a:accent2>
      <a:accent3>
        <a:srgbClr val="C44335"/>
      </a:accent3>
      <a:accent4>
        <a:srgbClr val="E2E2E2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eightlifting Club by Slidesgo">
  <a:themeElements>
    <a:clrScheme name="Simple Light">
      <a:dk1>
        <a:srgbClr val="000000"/>
      </a:dk1>
      <a:lt1>
        <a:srgbClr val="FFFFFF"/>
      </a:lt1>
      <a:dk2>
        <a:srgbClr val="FBB03B"/>
      </a:dk2>
      <a:lt2>
        <a:srgbClr val="9C5C92"/>
      </a:lt2>
      <a:accent1>
        <a:srgbClr val="666666"/>
      </a:accent1>
      <a:accent2>
        <a:srgbClr val="4D4D4D"/>
      </a:accent2>
      <a:accent3>
        <a:srgbClr val="C44335"/>
      </a:accent3>
      <a:accent4>
        <a:srgbClr val="E2E2E2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eightlifting Club by Slidesgo">
  <a:themeElements>
    <a:clrScheme name="Simple Light">
      <a:dk1>
        <a:srgbClr val="000000"/>
      </a:dk1>
      <a:lt1>
        <a:srgbClr val="FFFFFF"/>
      </a:lt1>
      <a:dk2>
        <a:srgbClr val="FBB03B"/>
      </a:dk2>
      <a:lt2>
        <a:srgbClr val="9C5C92"/>
      </a:lt2>
      <a:accent1>
        <a:srgbClr val="666666"/>
      </a:accent1>
      <a:accent2>
        <a:srgbClr val="4D4D4D"/>
      </a:accent2>
      <a:accent3>
        <a:srgbClr val="C44335"/>
      </a:accent3>
      <a:accent4>
        <a:srgbClr val="E2E2E2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eightlifting Club by Slidesgo">
  <a:themeElements>
    <a:clrScheme name="Simple Light">
      <a:dk1>
        <a:srgbClr val="000000"/>
      </a:dk1>
      <a:lt1>
        <a:srgbClr val="FFFFFF"/>
      </a:lt1>
      <a:dk2>
        <a:srgbClr val="FBB03B"/>
      </a:dk2>
      <a:lt2>
        <a:srgbClr val="9C5C92"/>
      </a:lt2>
      <a:accent1>
        <a:srgbClr val="666666"/>
      </a:accent1>
      <a:accent2>
        <a:srgbClr val="4D4D4D"/>
      </a:accent2>
      <a:accent3>
        <a:srgbClr val="C44335"/>
      </a:accent3>
      <a:accent4>
        <a:srgbClr val="E2E2E2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